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8" r:id="rId4"/>
  </p:sldMasterIdLst>
  <p:notesMasterIdLst>
    <p:notesMasterId r:id="rId25"/>
  </p:notesMasterIdLst>
  <p:handoutMasterIdLst>
    <p:handoutMasterId r:id="rId26"/>
  </p:handoutMasterIdLst>
  <p:sldIdLst>
    <p:sldId id="256" r:id="rId5"/>
    <p:sldId id="260" r:id="rId6"/>
    <p:sldId id="302" r:id="rId7"/>
    <p:sldId id="262" r:id="rId8"/>
    <p:sldId id="266" r:id="rId9"/>
    <p:sldId id="303" r:id="rId10"/>
    <p:sldId id="269" r:id="rId11"/>
    <p:sldId id="290" r:id="rId12"/>
    <p:sldId id="271" r:id="rId13"/>
    <p:sldId id="270" r:id="rId14"/>
    <p:sldId id="278" r:id="rId15"/>
    <p:sldId id="295" r:id="rId16"/>
    <p:sldId id="267" r:id="rId17"/>
    <p:sldId id="268" r:id="rId18"/>
    <p:sldId id="300" r:id="rId19"/>
    <p:sldId id="296" r:id="rId20"/>
    <p:sldId id="304" r:id="rId21"/>
    <p:sldId id="298" r:id="rId22"/>
    <p:sldId id="301" r:id="rId23"/>
    <p:sldId id="287"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becca Jeppesen" initials="RJ"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45DF"/>
    <a:srgbClr val="9B05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76281" autoAdjust="0"/>
  </p:normalViewPr>
  <p:slideViewPr>
    <p:cSldViewPr>
      <p:cViewPr varScale="1">
        <p:scale>
          <a:sx n="86" d="100"/>
          <a:sy n="86" d="100"/>
        </p:scale>
        <p:origin x="-414" y="-102"/>
      </p:cViewPr>
      <p:guideLst>
        <p:guide orient="horz" pos="2160"/>
        <p:guide pos="2880"/>
      </p:guideLst>
    </p:cSldViewPr>
  </p:slideViewPr>
  <p:outlineViewPr>
    <p:cViewPr>
      <p:scale>
        <a:sx n="33" d="100"/>
        <a:sy n="33" d="100"/>
      </p:scale>
      <p:origin x="0" y="11700"/>
    </p:cViewPr>
  </p:outlineViewPr>
  <p:notesTextViewPr>
    <p:cViewPr>
      <p:scale>
        <a:sx n="100" d="100"/>
        <a:sy n="100" d="100"/>
      </p:scale>
      <p:origin x="0" y="0"/>
    </p:cViewPr>
  </p:notesTextViewPr>
  <p:sorterViewPr>
    <p:cViewPr>
      <p:scale>
        <a:sx n="100" d="100"/>
        <a:sy n="100" d="100"/>
      </p:scale>
      <p:origin x="0" y="1602"/>
    </p:cViewPr>
  </p:sorterViewPr>
  <p:notesViewPr>
    <p:cSldViewPr>
      <p:cViewPr varScale="1">
        <p:scale>
          <a:sx n="78" d="100"/>
          <a:sy n="78" d="100"/>
        </p:scale>
        <p:origin x="-1986"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006CA16-E7EC-4D18-AA93-3768EFB9924B}" type="datetimeFigureOut">
              <a:rPr lang="en-US" smtClean="0"/>
              <a:pPr/>
              <a:t>3/6/2013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9825D287-C15F-4E7C-B477-1C4439F376E6}" type="slidenum">
              <a:rPr lang="en-US" smtClean="0"/>
              <a:pPr/>
              <a:t>‹#›</a:t>
            </a:fld>
            <a:endParaRPr lang="en-US"/>
          </a:p>
        </p:txBody>
      </p:sp>
    </p:spTree>
    <p:extLst>
      <p:ext uri="{BB962C8B-B14F-4D97-AF65-F5344CB8AC3E}">
        <p14:creationId xmlns:p14="http://schemas.microsoft.com/office/powerpoint/2010/main" val="2603791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6B1AF16-4CA2-42D4-9370-F2FA4A836AC1}" type="datetimeFigureOut">
              <a:rPr lang="en-US" smtClean="0"/>
              <a:pPr/>
              <a:t>3/6/2013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5AC0D86-7E6A-4AE6-8526-BFEC8A218897}" type="slidenum">
              <a:rPr lang="en-US" smtClean="0"/>
              <a:pPr/>
              <a:t>‹#›</a:t>
            </a:fld>
            <a:endParaRPr lang="en-US"/>
          </a:p>
        </p:txBody>
      </p:sp>
    </p:spTree>
    <p:extLst>
      <p:ext uri="{BB962C8B-B14F-4D97-AF65-F5344CB8AC3E}">
        <p14:creationId xmlns:p14="http://schemas.microsoft.com/office/powerpoint/2010/main" val="2353415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a:t>
            </a:fld>
            <a:endParaRPr lang="en-US"/>
          </a:p>
        </p:txBody>
      </p:sp>
    </p:spTree>
    <p:extLst>
      <p:ext uri="{BB962C8B-B14F-4D97-AF65-F5344CB8AC3E}">
        <p14:creationId xmlns:p14="http://schemas.microsoft.com/office/powerpoint/2010/main" val="12255664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Failure to submit required reports, and submitting reports late has been an ongoing issue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dirty="0" smtClean="0">
              <a:latin typeface="Arial" pitchFamily="34" charset="0"/>
              <a:cs typeface="Arial"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Project leaders with late or outstanding reports are penalized for not adhering to the NWRT’s reporting requirements.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6</a:t>
            </a:r>
            <a:r>
              <a:rPr lang="en-US" sz="1200" baseline="0" dirty="0" smtClean="0">
                <a:latin typeface="Arial" pitchFamily="34" charset="0"/>
                <a:cs typeface="Arial" pitchFamily="34" charset="0"/>
              </a:rPr>
              <a:t> points for each outstanding final project report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Arial" pitchFamily="34" charset="0"/>
                <a:cs typeface="Arial" pitchFamily="34" charset="0"/>
              </a:rPr>
              <a:t>4 points for each outstanding interim progress and financial report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Arial" pitchFamily="34" charset="0"/>
                <a:cs typeface="Arial" pitchFamily="34" charset="0"/>
              </a:rPr>
              <a:t>2 points for each report submitted late</a:t>
            </a:r>
            <a:endParaRPr lang="en-US" sz="120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smtClean="0">
              <a:latin typeface="Arial" pitchFamily="34" charset="0"/>
              <a:cs typeface="Arial"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In some cases up to 20 points have been deducted as a result of outstanding reports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Deductions remain for outstanding reports until the NWMB receives them</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Late submission deductions apply for one year</a:t>
            </a:r>
          </a:p>
          <a:p>
            <a:endParaRPr lang="en-US"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Read 1 and 2</a:t>
            </a:r>
          </a:p>
          <a:p>
            <a:pPr marL="0" indent="0">
              <a:buFont typeface="Arial" pitchFamily="34" charset="0"/>
              <a:buNone/>
            </a:pPr>
            <a:endParaRPr lang="en-CA" dirty="0" smtClean="0"/>
          </a:p>
          <a:p>
            <a:pPr marL="171450" indent="-171450">
              <a:buFont typeface="Arial" pitchFamily="34" charset="0"/>
              <a:buChar char="•"/>
            </a:pPr>
            <a:r>
              <a:rPr lang="en-CA" dirty="0" smtClean="0"/>
              <a:t>Re Points #1 and 2: If there is $600</a:t>
            </a:r>
            <a:r>
              <a:rPr lang="en-CA" baseline="0" dirty="0" smtClean="0"/>
              <a:t> k available to allocate to new projects in a given year, the proposals scoring at least 65% that can be brought to the Board cannot cumulatively request more than $810 k.</a:t>
            </a:r>
          </a:p>
          <a:p>
            <a:pPr marL="0" indent="0">
              <a:buFont typeface="Arial" pitchFamily="34" charset="0"/>
              <a:buNone/>
            </a:pPr>
            <a:endParaRPr lang="en-CA" baseline="0" dirty="0" smtClean="0"/>
          </a:p>
          <a:p>
            <a:pPr marL="171450" indent="-171450">
              <a:buFont typeface="Arial" pitchFamily="34" charset="0"/>
              <a:buChar char="•"/>
            </a:pPr>
            <a:r>
              <a:rPr lang="en-CA" baseline="0" dirty="0" smtClean="0"/>
              <a:t>Hard to meet in the past couple of years because of a lack of detail, conflicting information in proposals as previously mentioned</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Read 3</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11</a:t>
            </a:fld>
            <a:endParaRPr lang="en-US"/>
          </a:p>
        </p:txBody>
      </p:sp>
    </p:spTree>
    <p:extLst>
      <p:ext uri="{BB962C8B-B14F-4D97-AF65-F5344CB8AC3E}">
        <p14:creationId xmlns:p14="http://schemas.microsoft.com/office/powerpoint/2010/main" val="1914283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Read</a:t>
            </a:r>
            <a:r>
              <a:rPr lang="en-CA" baseline="0" dirty="0" smtClean="0"/>
              <a:t> 1 and 2</a:t>
            </a:r>
          </a:p>
          <a:p>
            <a:pPr marL="171450" indent="-171450">
              <a:buFont typeface="Arial"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12</a:t>
            </a:fld>
            <a:endParaRPr lang="en-US"/>
          </a:p>
        </p:txBody>
      </p:sp>
    </p:spTree>
    <p:extLst>
      <p:ext uri="{BB962C8B-B14F-4D97-AF65-F5344CB8AC3E}">
        <p14:creationId xmlns:p14="http://schemas.microsoft.com/office/powerpoint/2010/main" val="3675066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Funding for multi-year projects is limited to no more than 25% of the total amount available for funding</a:t>
            </a:r>
          </a:p>
          <a:p>
            <a:pPr marL="628650" lvl="1" indent="-171450">
              <a:buFont typeface="Arial" pitchFamily="34" charset="0"/>
              <a:buChar char="•"/>
            </a:pPr>
            <a:r>
              <a:rPr lang="en-CA" dirty="0" smtClean="0"/>
              <a:t>If</a:t>
            </a:r>
            <a:r>
              <a:rPr lang="en-CA" baseline="0" dirty="0" smtClean="0"/>
              <a:t> there is $700 k available for allocation, $175 k is available for multiyear allocation</a:t>
            </a:r>
          </a:p>
          <a:p>
            <a:pPr marL="628650" lvl="1" indent="-171450">
              <a:buFont typeface="Arial" pitchFamily="34" charset="0"/>
              <a:buChar char="•"/>
            </a:pPr>
            <a:r>
              <a:rPr lang="en-CA" baseline="0" dirty="0" smtClean="0"/>
              <a:t>The first demand on this is for multi-year commitments from previous years (those in years 2 and 3 of their work)</a:t>
            </a:r>
            <a:endParaRPr lang="en-CA" dirty="0" smtClean="0"/>
          </a:p>
          <a:p>
            <a:pPr marL="171450" indent="-171450">
              <a:buFont typeface="Arial" pitchFamily="34" charset="0"/>
              <a:buChar char="•"/>
            </a:pPr>
            <a:endParaRPr lang="en-CA" dirty="0" smtClean="0"/>
          </a:p>
          <a:p>
            <a:pPr marL="171450" indent="-171450">
              <a:buFont typeface="Arial" pitchFamily="34" charset="0"/>
              <a:buChar char="•"/>
            </a:pPr>
            <a:r>
              <a:rPr lang="en-CA" dirty="0" smtClean="0"/>
              <a:t>All requests for multi-year funding must meet the following four criteria:</a:t>
            </a:r>
          </a:p>
          <a:p>
            <a:pPr marL="628650" lvl="1" indent="-171450">
              <a:buFont typeface="Arial" pitchFamily="34" charset="0"/>
              <a:buChar char="•"/>
            </a:pPr>
            <a:r>
              <a:rPr lang="en-CA" dirty="0" smtClean="0"/>
              <a:t>Research Priority (65% or 16.25 points / 25)</a:t>
            </a:r>
          </a:p>
          <a:p>
            <a:pPr marL="628650" lvl="1" indent="-171450">
              <a:buFont typeface="Arial" pitchFamily="34" charset="0"/>
              <a:buChar char="•"/>
            </a:pPr>
            <a:r>
              <a:rPr lang="en-CA" dirty="0" smtClean="0"/>
              <a:t>Research Quality (70% or 24.50 points / 30)</a:t>
            </a:r>
          </a:p>
          <a:p>
            <a:pPr marL="628650" lvl="1" indent="-171450">
              <a:buFont typeface="Arial" pitchFamily="34" charset="0"/>
              <a:buChar char="•"/>
            </a:pPr>
            <a:r>
              <a:rPr lang="en-CA" dirty="0" smtClean="0"/>
              <a:t>Funding and Training (60% or 15 points / 25)</a:t>
            </a:r>
          </a:p>
          <a:p>
            <a:pPr marL="628650" lvl="1" indent="-171450">
              <a:buFont typeface="Arial" pitchFamily="34" charset="0"/>
              <a:buChar char="•"/>
            </a:pPr>
            <a:r>
              <a:rPr lang="en-CA" dirty="0" smtClean="0"/>
              <a:t>Consultation and Reporting (70% or 10.50 points / 15)</a:t>
            </a:r>
          </a:p>
          <a:p>
            <a:pPr marL="171450" indent="-171450">
              <a:buFont typeface="Arial" pitchFamily="34" charset="0"/>
              <a:buChar char="•"/>
            </a:pPr>
            <a:endParaRPr lang="en-US" dirty="0" smtClean="0"/>
          </a:p>
          <a:p>
            <a:pPr marL="171450" indent="-171450">
              <a:buFont typeface="Arial" pitchFamily="34" charset="0"/>
              <a:buChar char="•"/>
            </a:pPr>
            <a:r>
              <a:rPr lang="en-US" dirty="0" smtClean="0"/>
              <a:t>Proposed multi-year</a:t>
            </a:r>
            <a:r>
              <a:rPr lang="en-US" baseline="0" dirty="0" smtClean="0"/>
              <a:t> projects will be considered for single year funding if the project does not meet the minimum requirements or if the maximum amount of funding for multi year projects has been met.</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Projects receiving multi year finding will be reviewed on an annual basis and are contingent on interim project and interim financial reports</a:t>
            </a:r>
            <a:endParaRPr lang="en-US"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13</a:t>
            </a:fld>
            <a:endParaRPr lang="en-US"/>
          </a:p>
        </p:txBody>
      </p:sp>
    </p:spTree>
    <p:extLst>
      <p:ext uri="{BB962C8B-B14F-4D97-AF65-F5344CB8AC3E}">
        <p14:creationId xmlns:p14="http://schemas.microsoft.com/office/powerpoint/2010/main" val="2087440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93712" indent="-457200">
              <a:buClr>
                <a:schemeClr val="tx1"/>
              </a:buClr>
              <a:buFont typeface="Arial" pitchFamily="34" charset="0"/>
              <a:buChar char="•"/>
            </a:pPr>
            <a:r>
              <a:rPr lang="en-US" sz="3500" dirty="0" smtClean="0">
                <a:latin typeface="Arial" pitchFamily="34" charset="0"/>
                <a:cs typeface="Arial" pitchFamily="34" charset="0"/>
              </a:rPr>
              <a:t>Maximum $15,000 per project.  </a:t>
            </a:r>
          </a:p>
          <a:p>
            <a:pPr marL="493712" indent="-457200">
              <a:buClr>
                <a:schemeClr val="tx1"/>
              </a:buClr>
              <a:buFont typeface="Arial" pitchFamily="34" charset="0"/>
              <a:buChar char="•"/>
            </a:pPr>
            <a:r>
              <a:rPr lang="en-US" sz="3500" dirty="0" smtClean="0">
                <a:latin typeface="Arial" pitchFamily="34" charset="0"/>
                <a:cs typeface="Arial" pitchFamily="34" charset="0"/>
              </a:rPr>
              <a:t>Limited to 10% of the total funding available.</a:t>
            </a:r>
          </a:p>
          <a:p>
            <a:pPr marL="538480" lvl="1" indent="-457200">
              <a:buFont typeface="Arial" pitchFamily="34" charset="0"/>
              <a:buChar char="•"/>
            </a:pPr>
            <a:endParaRPr lang="en-US" sz="2900" dirty="0" smtClean="0">
              <a:latin typeface="Arial" pitchFamily="34" charset="0"/>
              <a:cs typeface="Arial" pitchFamily="34" charset="0"/>
            </a:endParaRPr>
          </a:p>
          <a:p>
            <a:pPr marL="538480" lvl="1" indent="-457200">
              <a:buFont typeface="Arial" pitchFamily="34" charset="0"/>
              <a:buChar char="•"/>
            </a:pPr>
            <a:r>
              <a:rPr lang="en-US" sz="2900" dirty="0" smtClean="0">
                <a:latin typeface="Arial" pitchFamily="34" charset="0"/>
                <a:cs typeface="Arial" pitchFamily="34" charset="0"/>
              </a:rPr>
              <a:t>Examples of what would qualify for preliminary study funding;</a:t>
            </a:r>
          </a:p>
          <a:p>
            <a:pPr marL="996950" lvl="1" indent="-457200">
              <a:buFont typeface="Arial" pitchFamily="34" charset="0"/>
              <a:buChar char="•"/>
            </a:pPr>
            <a:r>
              <a:rPr lang="en-US" sz="2900" dirty="0" smtClean="0">
                <a:latin typeface="Arial" pitchFamily="34" charset="0"/>
                <a:cs typeface="Arial" pitchFamily="34" charset="0"/>
              </a:rPr>
              <a:t>Development of research methods prior to undertaking a research project;</a:t>
            </a:r>
          </a:p>
          <a:p>
            <a:pPr marL="996950" lvl="1" indent="-457200">
              <a:buFont typeface="Arial" pitchFamily="34" charset="0"/>
              <a:buChar char="•"/>
            </a:pPr>
            <a:r>
              <a:rPr lang="en-US" sz="2900" dirty="0" smtClean="0">
                <a:latin typeface="Arial" pitchFamily="34" charset="0"/>
                <a:cs typeface="Arial" pitchFamily="34" charset="0"/>
              </a:rPr>
              <a:t>Consultations</a:t>
            </a:r>
            <a:r>
              <a:rPr lang="en-US" sz="2900" baseline="0" dirty="0" smtClean="0">
                <a:latin typeface="Arial" pitchFamily="34" charset="0"/>
                <a:cs typeface="Arial" pitchFamily="34" charset="0"/>
              </a:rPr>
              <a:t> to</a:t>
            </a:r>
            <a:r>
              <a:rPr lang="en-US" sz="2900" dirty="0" smtClean="0">
                <a:latin typeface="Arial" pitchFamily="34" charset="0"/>
                <a:cs typeface="Arial" pitchFamily="34" charset="0"/>
              </a:rPr>
              <a:t> obtain community support for a proposed study;</a:t>
            </a:r>
          </a:p>
          <a:p>
            <a:pPr marL="996950" lvl="1" indent="-457200">
              <a:buFont typeface="Arial" pitchFamily="34" charset="0"/>
              <a:buChar char="•"/>
            </a:pPr>
            <a:r>
              <a:rPr lang="en-US" sz="2900" dirty="0" smtClean="0">
                <a:latin typeface="Arial" pitchFamily="34" charset="0"/>
                <a:cs typeface="Arial" pitchFamily="34" charset="0"/>
              </a:rPr>
              <a:t>Consideration of opportunities for community involvement and participation in a research project; or</a:t>
            </a:r>
          </a:p>
          <a:p>
            <a:pPr marL="996950" lvl="1" indent="-457200">
              <a:buFont typeface="Arial" pitchFamily="34" charset="0"/>
              <a:buChar char="•"/>
            </a:pPr>
            <a:r>
              <a:rPr lang="en-US" sz="2900" dirty="0" smtClean="0">
                <a:latin typeface="Arial" pitchFamily="34" charset="0"/>
                <a:cs typeface="Arial" pitchFamily="34" charset="0"/>
              </a:rPr>
              <a:t>Consultation on how to include IQ/TEK in a research project.</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 single project will only be eligible for preliminary study funding once</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 project can’t receive preliminary and regular NWRT funding in the same year</a:t>
            </a:r>
          </a:p>
        </p:txBody>
      </p:sp>
      <p:sp>
        <p:nvSpPr>
          <p:cNvPr id="4" name="Slide Number Placeholder 3"/>
          <p:cNvSpPr>
            <a:spLocks noGrp="1"/>
          </p:cNvSpPr>
          <p:nvPr>
            <p:ph type="sldNum" sz="quarter" idx="10"/>
          </p:nvPr>
        </p:nvSpPr>
        <p:spPr/>
        <p:txBody>
          <a:bodyPr/>
          <a:lstStyle/>
          <a:p>
            <a:fld id="{D5AC0D86-7E6A-4AE6-8526-BFEC8A218897}" type="slidenum">
              <a:rPr lang="en-US" smtClean="0"/>
              <a:pPr/>
              <a:t>14</a:t>
            </a:fld>
            <a:endParaRPr lang="en-US"/>
          </a:p>
        </p:txBody>
      </p:sp>
    </p:spTree>
    <p:extLst>
      <p:ext uri="{BB962C8B-B14F-4D97-AF65-F5344CB8AC3E}">
        <p14:creationId xmlns:p14="http://schemas.microsoft.com/office/powerpoint/2010/main" val="152238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Proposals are reviewed by the Board during the March meeting, which is what we are here to do today.</a:t>
            </a:r>
          </a:p>
          <a:p>
            <a:pPr marL="0" indent="0">
              <a:buFont typeface="Arial" pitchFamily="34" charset="0"/>
              <a:buNone/>
            </a:pPr>
            <a:endParaRPr lang="en-CA" dirty="0" smtClean="0"/>
          </a:p>
          <a:p>
            <a:pPr marL="171450" indent="-171450">
              <a:buFont typeface="Arial" pitchFamily="34" charset="0"/>
              <a:buChar char="•"/>
            </a:pPr>
            <a:r>
              <a:rPr lang="en-CA" dirty="0" smtClean="0"/>
              <a:t>Individual applicants and departments will be advised in writing of the NWMB’s funding decisions,</a:t>
            </a:r>
            <a:r>
              <a:rPr lang="en-CA" baseline="0" dirty="0" smtClean="0"/>
              <a:t> including any conditions on funding, </a:t>
            </a:r>
            <a:r>
              <a:rPr lang="en-CA" dirty="0" smtClean="0"/>
              <a:t>by mid-April</a:t>
            </a:r>
          </a:p>
          <a:p>
            <a:pPr marL="0" indent="0">
              <a:buFont typeface="Arial" pitchFamily="34" charset="0"/>
              <a:buNone/>
            </a:pPr>
            <a:endParaRPr lang="en-CA" dirty="0" smtClean="0"/>
          </a:p>
          <a:p>
            <a:pPr marL="171450" indent="-171450">
              <a:buFont typeface="Arial" pitchFamily="34" charset="0"/>
              <a:buChar char="•"/>
            </a:pPr>
            <a:r>
              <a:rPr lang="en-CA" dirty="0" smtClean="0"/>
              <a:t>All funding conditions must be met by 30 June; there have been issues</a:t>
            </a:r>
            <a:r>
              <a:rPr lang="en-CA" baseline="0" dirty="0" smtClean="0"/>
              <a:t> with this in the past, this year the deadline will be strictly enforced.</a:t>
            </a:r>
            <a:endParaRPr lang="en-CA" dirty="0" smtClean="0"/>
          </a:p>
          <a:p>
            <a:pPr marL="171450" indent="-171450">
              <a:buFont typeface="Arial" pitchFamily="34" charset="0"/>
              <a:buChar char="•"/>
            </a:pPr>
            <a:endParaRPr lang="en-CA" dirty="0" smtClean="0"/>
          </a:p>
          <a:p>
            <a:pPr marL="171450" indent="-171450">
              <a:buFont typeface="Arial" pitchFamily="34" charset="0"/>
              <a:buChar char="•"/>
            </a:pPr>
            <a:r>
              <a:rPr lang="en-CA" baseline="0" dirty="0" smtClean="0"/>
              <a:t>As per the NWRT policy, requests for extensions to meet funding conditions will be required on a case by case basis but must be made 2 weeks in advance of the June 30 deadline</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Once all funding conditions have been met the NWMB will negotiate a Contribution Agreement with the associated government department by August 1</a:t>
            </a:r>
            <a:r>
              <a:rPr lang="en-CA" baseline="30000" dirty="0" smtClean="0"/>
              <a:t>st</a:t>
            </a:r>
            <a:r>
              <a:rPr lang="en-CA" baseline="0" dirty="0" smtClean="0"/>
              <a:t> </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15</a:t>
            </a:fld>
            <a:endParaRPr lang="en-US"/>
          </a:p>
        </p:txBody>
      </p:sp>
    </p:spTree>
    <p:extLst>
      <p:ext uri="{BB962C8B-B14F-4D97-AF65-F5344CB8AC3E}">
        <p14:creationId xmlns:p14="http://schemas.microsoft.com/office/powerpoint/2010/main" val="1220842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4708" marR="0" indent="-174708" algn="l" defTabSz="914400" rtl="0" eaLnBrk="1" fontAlgn="auto" latinLnBrk="0" hangingPunct="1">
              <a:lnSpc>
                <a:spcPct val="100000"/>
              </a:lnSpc>
              <a:spcBef>
                <a:spcPts val="0"/>
              </a:spcBef>
              <a:spcAft>
                <a:spcPts val="0"/>
              </a:spcAft>
              <a:buClrTx/>
              <a:buSzTx/>
              <a:buFontTx/>
              <a:buChar char="-"/>
              <a:tabLst/>
              <a:defRPr/>
            </a:pPr>
            <a:r>
              <a:rPr lang="en-CA" dirty="0" smtClean="0"/>
              <a:t>Very</a:t>
            </a:r>
            <a:r>
              <a:rPr lang="en-CA" baseline="0" dirty="0" smtClean="0"/>
              <a:t> similar structure to NWRT</a:t>
            </a:r>
          </a:p>
          <a:p>
            <a:pPr marL="174708" marR="0" indent="-174708" algn="l" defTabSz="914400" rtl="0" eaLnBrk="1" fontAlgn="auto" latinLnBrk="0" hangingPunct="1">
              <a:lnSpc>
                <a:spcPct val="100000"/>
              </a:lnSpc>
              <a:spcBef>
                <a:spcPts val="0"/>
              </a:spcBef>
              <a:spcAft>
                <a:spcPts val="0"/>
              </a:spcAft>
              <a:buClrTx/>
              <a:buSzTx/>
              <a:buFontTx/>
              <a:buChar char="-"/>
              <a:tabLst/>
              <a:defRPr/>
            </a:pPr>
            <a:endParaRPr lang="en-CA" dirty="0" smtClean="0"/>
          </a:p>
          <a:p>
            <a:pPr marL="174708" indent="-174708">
              <a:buFontTx/>
              <a:buChar char="-"/>
            </a:pPr>
            <a:r>
              <a:rPr lang="en-CA" dirty="0" smtClean="0"/>
              <a:t>Nunavut Wildlife Studies Fund (NWSF) was created by the NWMB to fund community-based management and research projects in Nunavut, in particular projects led by Hunters and Trappers Organizations. Other community-based organizations and individual beneficiaries</a:t>
            </a:r>
            <a:r>
              <a:rPr lang="en-CA" baseline="0" dirty="0" smtClean="0"/>
              <a:t> are also able to apply.</a:t>
            </a:r>
            <a:endParaRPr lang="en-CA" dirty="0" smtClean="0"/>
          </a:p>
          <a:p>
            <a:pPr marL="174708" indent="-174708">
              <a:buFontTx/>
              <a:buChar char="-"/>
            </a:pPr>
            <a:endParaRPr lang="en-CA" dirty="0" smtClean="0"/>
          </a:p>
          <a:p>
            <a:pPr marL="174708" indent="-174708">
              <a:buFontTx/>
              <a:buChar char="-"/>
            </a:pPr>
            <a:r>
              <a:rPr lang="en-US" dirty="0" smtClean="0"/>
              <a:t>The NWMB Studies Fund is intended to address wildlife management issues of local concern, and is available only to Nunavut community-based researchers. </a:t>
            </a:r>
            <a:endParaRPr lang="en-CA" dirty="0" smtClean="0"/>
          </a:p>
          <a:p>
            <a:pPr marL="174708" indent="-174708">
              <a:buFontTx/>
              <a:buChar char="-"/>
            </a:pPr>
            <a:endParaRPr lang="en-CA" dirty="0" smtClean="0"/>
          </a:p>
          <a:p>
            <a:pPr marL="174708" indent="-174708">
              <a:buFontTx/>
              <a:buChar char="-"/>
            </a:pPr>
            <a:r>
              <a:rPr lang="en-CA" dirty="0" smtClean="0"/>
              <a:t>The NWSF provides an annual allocation of funds from it’s annual operating budget to encourage Inuit and community-based organizations to undertake and lead research projects that address community needs and concerns related to the management of wildlife in Nunavut.</a:t>
            </a:r>
          </a:p>
          <a:p>
            <a:pPr marL="174708" indent="-174708">
              <a:buFontTx/>
              <a:buChar char="-"/>
            </a:pPr>
            <a:endParaRPr lang="en-CA"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16</a:t>
            </a:fld>
            <a:endParaRPr lang="en-US"/>
          </a:p>
        </p:txBody>
      </p:sp>
    </p:spTree>
    <p:extLst>
      <p:ext uri="{BB962C8B-B14F-4D97-AF65-F5344CB8AC3E}">
        <p14:creationId xmlns:p14="http://schemas.microsoft.com/office/powerpoint/2010/main" val="2437248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631908" lvl="1" indent="-174708">
              <a:buFontTx/>
              <a:buChar char="-"/>
            </a:pPr>
            <a:r>
              <a:rPr lang="en-CA" dirty="0" smtClean="0"/>
              <a:t>There is no option for multi-year funding</a:t>
            </a:r>
          </a:p>
          <a:p>
            <a:pPr marL="631908" lvl="1" indent="-174708">
              <a:buFontTx/>
              <a:buChar char="-"/>
            </a:pPr>
            <a:r>
              <a:rPr lang="en-CA" dirty="0" smtClean="0"/>
              <a:t>Maximum</a:t>
            </a:r>
            <a:r>
              <a:rPr lang="en-CA" baseline="0" dirty="0" smtClean="0"/>
              <a:t> amount is $30 k regular funding and $7,500 preliminary study funding</a:t>
            </a:r>
          </a:p>
          <a:p>
            <a:pPr marL="631908" lvl="1" indent="-174708">
              <a:buFontTx/>
              <a:buChar char="-"/>
            </a:pPr>
            <a:endParaRPr lang="en-CA" baseline="0" dirty="0" smtClean="0"/>
          </a:p>
          <a:p>
            <a:pPr marL="174708" indent="-174708">
              <a:buFontTx/>
              <a:buChar char="-"/>
            </a:pPr>
            <a:r>
              <a:rPr lang="en-CA" baseline="0" dirty="0" smtClean="0"/>
              <a:t>Similar application process, but:</a:t>
            </a:r>
          </a:p>
          <a:p>
            <a:pPr marL="631908" lvl="1" indent="-174708">
              <a:buFontTx/>
              <a:buChar char="-"/>
            </a:pPr>
            <a:r>
              <a:rPr lang="en-CA" dirty="0" smtClean="0"/>
              <a:t>Policy allows NWMB staff to work with potential applicants on developing appropriate methodology and projects budgets</a:t>
            </a:r>
          </a:p>
          <a:p>
            <a:pPr marL="631908" lvl="1" indent="-174708">
              <a:buFontTx/>
              <a:buChar char="-"/>
            </a:pPr>
            <a:r>
              <a:rPr lang="en-CA" dirty="0" smtClean="0"/>
              <a:t>For many applicants,</a:t>
            </a:r>
            <a:r>
              <a:rPr lang="en-CA" baseline="0" dirty="0" smtClean="0"/>
              <a:t> it’s their first time conducting research of filling out a funding application</a:t>
            </a:r>
            <a:endParaRPr lang="en-CA"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17</a:t>
            </a:fld>
            <a:endParaRPr lang="en-US"/>
          </a:p>
        </p:txBody>
      </p:sp>
    </p:spTree>
    <p:extLst>
      <p:ext uri="{BB962C8B-B14F-4D97-AF65-F5344CB8AC3E}">
        <p14:creationId xmlns:p14="http://schemas.microsoft.com/office/powerpoint/2010/main" val="2437248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smtClean="0"/>
              <a:t>Read slide</a:t>
            </a:r>
          </a:p>
          <a:p>
            <a:pPr marL="171450" indent="-171450">
              <a:buFontTx/>
              <a:buChar char="-"/>
            </a:pPr>
            <a:endParaRPr lang="en-CA" dirty="0" smtClean="0"/>
          </a:p>
          <a:p>
            <a:pPr marL="171450" indent="-171450">
              <a:buFontTx/>
              <a:buChar char="-"/>
            </a:pPr>
            <a:r>
              <a:rPr lang="en-CA" dirty="0" smtClean="0"/>
              <a:t>Project lead must be HTO or other community organization</a:t>
            </a:r>
          </a:p>
          <a:p>
            <a:pPr marL="171450" indent="-171450">
              <a:buFontTx/>
              <a:buChar char="-"/>
            </a:pPr>
            <a:endParaRPr lang="en-CA" dirty="0" smtClean="0"/>
          </a:p>
          <a:p>
            <a:pPr marL="171450" indent="-171450">
              <a:buFontTx/>
              <a:buChar char="-"/>
            </a:pPr>
            <a:r>
              <a:rPr lang="en-CA" dirty="0" smtClean="0"/>
              <a:t>Same reporting</a:t>
            </a:r>
            <a:r>
              <a:rPr lang="en-CA" baseline="0" dirty="0" smtClean="0"/>
              <a:t> requirements as with NWRT, and must be prepared and submitted by the project lead</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18</a:t>
            </a:fld>
            <a:endParaRPr lang="en-US"/>
          </a:p>
        </p:txBody>
      </p:sp>
    </p:spTree>
    <p:extLst>
      <p:ext uri="{BB962C8B-B14F-4D97-AF65-F5344CB8AC3E}">
        <p14:creationId xmlns:p14="http://schemas.microsoft.com/office/powerpoint/2010/main" val="545841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baseline="0" dirty="0" smtClean="0"/>
              <a:t>Priorities and Quality of Research the same as NWRT.</a:t>
            </a:r>
          </a:p>
          <a:p>
            <a:pPr marL="171450" indent="-171450">
              <a:buFontTx/>
              <a:buChar char="-"/>
            </a:pPr>
            <a:endParaRPr lang="en-CA" baseline="0" dirty="0" smtClean="0"/>
          </a:p>
          <a:p>
            <a:pPr marL="171450" indent="-171450">
              <a:buFontTx/>
              <a:buChar char="-"/>
            </a:pPr>
            <a:r>
              <a:rPr lang="en-CA" baseline="0" dirty="0" smtClean="0"/>
              <a:t>Financial contribution differences: Where the financial contribution is calculated in NWRT for a maximum value of 12 points, a similar calculation is used in NWSF, but only for a maximum of 6 points. The remaining 6 points are given based on a general evaluation of the components of the budget; therefore, less weight is given to the actual percentage of funds that have been committed by other parties. </a:t>
            </a:r>
          </a:p>
          <a:p>
            <a:pPr marL="171450" indent="-171450">
              <a:buFontTx/>
              <a:buChar char="-"/>
            </a:pPr>
            <a:endParaRPr lang="en-CA" baseline="0" dirty="0" smtClean="0"/>
          </a:p>
          <a:p>
            <a:pPr marL="171450" indent="-171450">
              <a:buFontTx/>
              <a:buChar char="-"/>
            </a:pPr>
            <a:r>
              <a:rPr lang="en-CA" baseline="0" dirty="0" smtClean="0"/>
              <a:t>Consultation and Reporting differences: less of a focus on providing evidence of community support, more focus on simply meeting face-to-face with other community organizations and/or the public and; publication criteria are less dependent on peer-review, are aligned with reporting to government departments, schools and community organizations. </a:t>
            </a:r>
          </a:p>
          <a:p>
            <a:pPr marL="171450" indent="-171450">
              <a:buFontTx/>
              <a:buChar char="-"/>
            </a:pPr>
            <a:endParaRPr lang="en-CA" baseline="0" dirty="0" smtClean="0"/>
          </a:p>
          <a:p>
            <a:pPr marL="171450" indent="-171450">
              <a:buFontTx/>
              <a:buChar char="-"/>
            </a:pPr>
            <a:r>
              <a:rPr lang="en-CA" baseline="0" dirty="0" smtClean="0"/>
              <a:t>Plans for publication differences: Rather than aim for peer reviewed scientific publications, the focus of this section is on encouraging applicants to share the results of their work with government departments and other wildlife management agencies.  Points are also awarded to those who plan to share their results with other members of the community, including through public meetings and presentation to school groups for example.</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19</a:t>
            </a:fld>
            <a:endParaRPr lang="en-US"/>
          </a:p>
        </p:txBody>
      </p:sp>
    </p:spTree>
    <p:extLst>
      <p:ext uri="{BB962C8B-B14F-4D97-AF65-F5344CB8AC3E}">
        <p14:creationId xmlns:p14="http://schemas.microsoft.com/office/powerpoint/2010/main" val="1884715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Read slide</a:t>
            </a:r>
          </a:p>
        </p:txBody>
      </p:sp>
      <p:sp>
        <p:nvSpPr>
          <p:cNvPr id="4" name="Slide Number Placeholder 3"/>
          <p:cNvSpPr>
            <a:spLocks noGrp="1"/>
          </p:cNvSpPr>
          <p:nvPr>
            <p:ph type="sldNum" sz="quarter" idx="10"/>
          </p:nvPr>
        </p:nvSpPr>
        <p:spPr/>
        <p:txBody>
          <a:bodyPr/>
          <a:lstStyle/>
          <a:p>
            <a:fld id="{D5AC0D86-7E6A-4AE6-8526-BFEC8A21889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Have a couple of hard copies of:</a:t>
            </a:r>
          </a:p>
          <a:p>
            <a:pPr marL="628650" lvl="1" indent="-171450">
              <a:buFont typeface="Arial" pitchFamily="34" charset="0"/>
              <a:buChar char="•"/>
            </a:pPr>
            <a:r>
              <a:rPr lang="en-CA" baseline="0" dirty="0" smtClean="0"/>
              <a:t>With NWMB and regional priorities</a:t>
            </a:r>
          </a:p>
          <a:p>
            <a:pPr marL="628650" lvl="1" indent="-171450">
              <a:buFont typeface="Arial" pitchFamily="34" charset="0"/>
              <a:buChar char="•"/>
            </a:pPr>
            <a:r>
              <a:rPr lang="en-CA" baseline="0" dirty="0" smtClean="0"/>
              <a:t>The NWRT Funding Guide</a:t>
            </a:r>
          </a:p>
          <a:p>
            <a:pPr marL="628650" lvl="1" indent="-171450">
              <a:buFont typeface="Arial" pitchFamily="34" charset="0"/>
              <a:buChar char="•"/>
            </a:pPr>
            <a:r>
              <a:rPr lang="en-CA" baseline="0" dirty="0" smtClean="0"/>
              <a:t>The NWSF Funding Guide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An overview of the online application system</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Outstanding funding conditions and reporting requirements for 2013-2014</a:t>
            </a:r>
            <a:endParaRPr lang="en-CA" dirty="0" smtClean="0"/>
          </a:p>
          <a:p>
            <a:pPr marL="628650" lvl="1" indent="-171450">
              <a:buFont typeface="Arial" pitchFamily="34" charset="0"/>
              <a:buChar char="•"/>
            </a:pPr>
            <a:endParaRPr lang="en-CA" dirty="0" smtClean="0"/>
          </a:p>
          <a:p>
            <a:pPr marL="171450" indent="-171450">
              <a:buFont typeface="Arial" pitchFamily="34" charset="0"/>
              <a:buChar char="•"/>
            </a:pPr>
            <a:r>
              <a:rPr lang="en-CA" dirty="0" smtClean="0"/>
              <a:t>Have a stick</a:t>
            </a:r>
            <a:r>
              <a:rPr lang="en-CA" baseline="0" dirty="0" smtClean="0"/>
              <a:t> here with these documents as well</a:t>
            </a:r>
          </a:p>
        </p:txBody>
      </p:sp>
      <p:sp>
        <p:nvSpPr>
          <p:cNvPr id="4" name="Slide Number Placeholder 3"/>
          <p:cNvSpPr>
            <a:spLocks noGrp="1"/>
          </p:cNvSpPr>
          <p:nvPr>
            <p:ph type="sldNum" sz="quarter" idx="10"/>
          </p:nvPr>
        </p:nvSpPr>
        <p:spPr/>
        <p:txBody>
          <a:bodyPr/>
          <a:lstStyle/>
          <a:p>
            <a:fld id="{D5AC0D86-7E6A-4AE6-8526-BFEC8A218897}" type="slidenum">
              <a:rPr lang="en-US" smtClean="0"/>
              <a:pPr/>
              <a:t>20</a:t>
            </a:fld>
            <a:endParaRPr lang="en-US"/>
          </a:p>
        </p:txBody>
      </p:sp>
    </p:spTree>
    <p:extLst>
      <p:ext uri="{BB962C8B-B14F-4D97-AF65-F5344CB8AC3E}">
        <p14:creationId xmlns:p14="http://schemas.microsoft.com/office/powerpoint/2010/main" val="802680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r>
              <a:rPr lang="en-US" dirty="0" smtClean="0"/>
              <a:t>Article</a:t>
            </a:r>
            <a:r>
              <a:rPr lang="en-US" baseline="0" dirty="0" smtClean="0"/>
              <a:t> 5.2.37 of the NLCA states that “there is a need for an effective system of wildlife Management and to be effective, the system of management requires an efficient, coordinated research effort”.</a:t>
            </a:r>
          </a:p>
          <a:p>
            <a:pPr marL="171450" indent="-171450">
              <a:buFont typeface="Arial" pitchFamily="34" charset="0"/>
              <a:buChar char="•"/>
            </a:pPr>
            <a:endParaRPr lang="en-US" baseline="0" dirty="0" smtClean="0"/>
          </a:p>
          <a:p>
            <a:pPr marL="171450" indent="-171450">
              <a:buFont typeface="Arial" pitchFamily="34" charset="0"/>
              <a:buChar char="•"/>
            </a:pPr>
            <a:r>
              <a:rPr lang="en-CA" dirty="0" smtClean="0"/>
              <a:t>In 1994</a:t>
            </a:r>
            <a:r>
              <a:rPr lang="en-CA" baseline="0" dirty="0" smtClean="0"/>
              <a:t> </a:t>
            </a:r>
            <a:r>
              <a:rPr lang="en-CA" dirty="0" smtClean="0"/>
              <a:t>the Government of Canada provided the NWMB with $11 m in funds for the establishment of a Wildlife Research Fund (the Fund) which was intended to provide money for government departments to carry out wildlife research approved by the NWMB. </a:t>
            </a:r>
          </a:p>
          <a:p>
            <a:pPr marL="171450" indent="-171450">
              <a:buFont typeface="Arial" pitchFamily="34" charset="0"/>
              <a:buChar char="•"/>
            </a:pPr>
            <a:endParaRPr lang="en-CA" dirty="0" smtClean="0"/>
          </a:p>
          <a:p>
            <a:pPr marL="171450" indent="-171450">
              <a:buFont typeface="Arial" pitchFamily="34" charset="0"/>
              <a:buChar char="•"/>
            </a:pPr>
            <a:r>
              <a:rPr lang="en-CA" dirty="0" smtClean="0"/>
              <a:t>The Board established the Nunavut Wildlife Research Trust (NWRT), which was designated a Registered Charity in 1996. </a:t>
            </a:r>
          </a:p>
          <a:p>
            <a:pPr marL="171450" indent="-171450">
              <a:buFont typeface="Arial" pitchFamily="34" charset="0"/>
              <a:buChar char="•"/>
            </a:pPr>
            <a:endParaRPr lang="en-CA" dirty="0" smtClean="0"/>
          </a:p>
          <a:p>
            <a:pPr marL="171450" indent="-171450">
              <a:buFont typeface="Arial" pitchFamily="34" charset="0"/>
              <a:buChar char="•"/>
            </a:pPr>
            <a:r>
              <a:rPr lang="en-CA" dirty="0" smtClean="0"/>
              <a:t>The NWRT provides an annual allocation to address wildlife research priorities as identified by the NWMB through its identification of NWMB and Regional Wildlife Management and Research Priorities in the three regions of Nunavut.</a:t>
            </a:r>
          </a:p>
          <a:p>
            <a:pPr marL="171450" indent="-171450">
              <a:buFont typeface="Arial" pitchFamily="34" charset="0"/>
              <a:buChar char="•"/>
            </a:pPr>
            <a:endParaRPr lang="en-CA" dirty="0" smtClean="0"/>
          </a:p>
          <a:p>
            <a:pPr marL="171450" indent="-171450">
              <a:buFont typeface="Arial" pitchFamily="34" charset="0"/>
              <a:buChar char="•"/>
            </a:pPr>
            <a:r>
              <a:rPr lang="en-CA" dirty="0" smtClean="0"/>
              <a:t>Each year in December, the Trustees of the NWRT determine the amount of funding that will be available in each funding period based on the performance of the Trust. The NWMB responsibly manages the Trust to ensure that the funds continue to grow and are therefore available for wildlife research over the long-term.</a:t>
            </a:r>
          </a:p>
          <a:p>
            <a:pPr marL="171450" indent="-171450">
              <a:buFont typeface="Arial" pitchFamily="34" charset="0"/>
              <a:buChar char="•"/>
            </a:pPr>
            <a:endParaRPr lang="en-CA" dirty="0" smtClean="0"/>
          </a:p>
          <a:p>
            <a:pPr marL="171450" indent="-171450">
              <a:buFont typeface="Arial" pitchFamily="34" charset="0"/>
              <a:buChar char="•"/>
            </a:pPr>
            <a:r>
              <a:rPr lang="en-CA" dirty="0" smtClean="0"/>
              <a:t>Thanks to sound financial management, the fund’s current value is approximately $20 million, and has permitted the annual allocation of approximately $700,000 to $800,000 to researchers from the Department of Fisheries and Oceans, Canadian Wildlife Service (Environment Canada), Parks Canada, and the Government of Nunavut Department of Environment since its inception in 1994. </a:t>
            </a:r>
            <a:endParaRPr lang="en-US" baseline="0" dirty="0" smtClean="0"/>
          </a:p>
          <a:p>
            <a:pPr marL="171450" indent="-171450">
              <a:buFont typeface="Arial" pitchFamily="34" charset="0"/>
              <a:buChar char="•"/>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The NWMB</a:t>
            </a:r>
            <a:r>
              <a:rPr lang="en-CA" baseline="0" dirty="0" smtClean="0"/>
              <a:t> issues a call for proposals each year to government departments by October 1</a:t>
            </a:r>
            <a:r>
              <a:rPr lang="en-CA" baseline="30000" dirty="0" smtClean="0"/>
              <a:t>st</a:t>
            </a:r>
            <a:endParaRPr lang="en-CA" baseline="0" dirty="0" smtClean="0"/>
          </a:p>
          <a:p>
            <a:pPr marL="171450" indent="-171450">
              <a:buFont typeface="Arial" pitchFamily="34" charset="0"/>
              <a:buChar char="•"/>
            </a:pPr>
            <a:endParaRPr lang="en-CA" baseline="0" dirty="0" smtClean="0"/>
          </a:p>
          <a:p>
            <a:pPr marL="171450" indent="-171450">
              <a:buFont typeface="Arial" pitchFamily="34" charset="0"/>
              <a:buChar char="•"/>
            </a:pPr>
            <a:r>
              <a:rPr lang="en-US" dirty="0" smtClean="0"/>
              <a:t>Only</a:t>
            </a:r>
            <a:r>
              <a:rPr lang="en-US" baseline="0" dirty="0" smtClean="0"/>
              <a:t> Federal or Nunavut territorial government departments are eligible for funding by the NWRT.</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Research must be carried out within the Nunavut Settlement Area or adjacent marine areas</a:t>
            </a:r>
          </a:p>
          <a:p>
            <a:pPr marL="171450" indent="-171450">
              <a:buFont typeface="Arial" pitchFamily="34" charset="0"/>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latin typeface="Arial" pitchFamily="34" charset="0"/>
                <a:cs typeface="Arial" pitchFamily="34" charset="0"/>
              </a:rPr>
              <a:t>Applications to the NWRT are submitted via an internet-based electronic application system. </a:t>
            </a:r>
          </a:p>
          <a:p>
            <a:pPr marL="171450" indent="-171450">
              <a:buFont typeface="Arial" pitchFamily="34" charset="0"/>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The application deadline is January 15 each year.  </a:t>
            </a:r>
          </a:p>
          <a:p>
            <a:pPr marL="171450" indent="-171450">
              <a:buFont typeface="Arial" pitchFamily="34" charset="0"/>
              <a:buChar char="•"/>
            </a:pPr>
            <a:endParaRPr lang="en-CA" baseline="0" dirty="0" smtClean="0"/>
          </a:p>
          <a:p>
            <a:pPr marL="171450" indent="-171450">
              <a:buFont typeface="Arial"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4</a:t>
            </a:fld>
            <a:endParaRPr lang="en-US"/>
          </a:p>
        </p:txBody>
      </p:sp>
    </p:spTree>
    <p:extLst>
      <p:ext uri="{BB962C8B-B14F-4D97-AF65-F5344CB8AC3E}">
        <p14:creationId xmlns:p14="http://schemas.microsoft.com/office/powerpoint/2010/main" val="1203236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baseline="0" dirty="0" smtClean="0"/>
              <a:t>Research proposals that directly address the identified NWMB and regional wildlife management and research priorities receive higher scores.</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NWMB priorities are based on roles and responsibilities of NWMB as set out in the s. 5.2.33 and 5.2.34 of the NLCA</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Regional priorities identified through workshops held in conjunction with RWO AGMs every three years (next is Fall 2013)</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List of current priorities sent out with call for applications each year.</a:t>
            </a:r>
          </a:p>
        </p:txBody>
      </p:sp>
      <p:sp>
        <p:nvSpPr>
          <p:cNvPr id="4" name="Slide Number Placeholder 3"/>
          <p:cNvSpPr>
            <a:spLocks noGrp="1"/>
          </p:cNvSpPr>
          <p:nvPr>
            <p:ph type="sldNum" sz="quarter" idx="10"/>
          </p:nvPr>
        </p:nvSpPr>
        <p:spPr/>
        <p:txBody>
          <a:bodyPr/>
          <a:lstStyle/>
          <a:p>
            <a:fld id="{D5AC0D86-7E6A-4AE6-8526-BFEC8A218897}" type="slidenum">
              <a:rPr lang="en-US" smtClean="0"/>
              <a:pPr/>
              <a:t>5</a:t>
            </a:fld>
            <a:endParaRPr lang="en-US"/>
          </a:p>
        </p:txBody>
      </p:sp>
    </p:spTree>
    <p:extLst>
      <p:ext uri="{BB962C8B-B14F-4D97-AF65-F5344CB8AC3E}">
        <p14:creationId xmlns:p14="http://schemas.microsoft.com/office/powerpoint/2010/main" val="32237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Review the slide; note that regional priorities are numerous – indicate</a:t>
            </a:r>
            <a:r>
              <a:rPr lang="en-CA" baseline="0" dirty="0" smtClean="0"/>
              <a:t> that hard copies are available if Board members wish to review them.</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6</a:t>
            </a:fld>
            <a:endParaRPr lang="en-US"/>
          </a:p>
        </p:txBody>
      </p:sp>
    </p:spTree>
    <p:extLst>
      <p:ext uri="{BB962C8B-B14F-4D97-AF65-F5344CB8AC3E}">
        <p14:creationId xmlns:p14="http://schemas.microsoft.com/office/powerpoint/2010/main" val="3184176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CA" dirty="0" smtClean="0"/>
          </a:p>
          <a:p>
            <a:pPr marL="171450" indent="-171450">
              <a:buFont typeface="Arial" pitchFamily="34" charset="0"/>
              <a:buChar char="•"/>
            </a:pPr>
            <a:r>
              <a:rPr lang="en-CA" dirty="0" smtClean="0"/>
              <a:t>I</a:t>
            </a:r>
            <a:r>
              <a:rPr lang="en-CA" baseline="0" dirty="0" smtClean="0"/>
              <a:t>mportant to include information related to all aspects of study design – not just field methods. </a:t>
            </a:r>
          </a:p>
          <a:p>
            <a:pPr marL="171450" indent="-171450">
              <a:buFont typeface="Arial" pitchFamily="34" charset="0"/>
              <a:buChar char="•"/>
            </a:pPr>
            <a:endParaRPr lang="en-CA" baseline="0" dirty="0" smtClean="0"/>
          </a:p>
          <a:p>
            <a:pPr marL="171450" indent="-171450">
              <a:buFont typeface="Arial" pitchFamily="34" charset="0"/>
              <a:buChar char="•"/>
            </a:pPr>
            <a:r>
              <a:rPr lang="en-CA" dirty="0" smtClean="0"/>
              <a:t>The NWMB encourages the use of available</a:t>
            </a:r>
            <a:r>
              <a:rPr lang="en-CA" baseline="0" dirty="0" smtClean="0"/>
              <a:t> Inuit Qaujimajatuqangit in research</a:t>
            </a:r>
          </a:p>
          <a:p>
            <a:pPr marL="0" indent="0">
              <a:buFont typeface="Arial" pitchFamily="34" charset="0"/>
              <a:buNone/>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7</a:t>
            </a:fld>
            <a:endParaRPr lang="en-US"/>
          </a:p>
        </p:txBody>
      </p:sp>
    </p:spTree>
    <p:extLst>
      <p:ext uri="{BB962C8B-B14F-4D97-AF65-F5344CB8AC3E}">
        <p14:creationId xmlns:p14="http://schemas.microsoft.com/office/powerpoint/2010/main" val="393800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Applicants receive up to 12</a:t>
            </a:r>
            <a:r>
              <a:rPr lang="en-CA" baseline="0" dirty="0" smtClean="0"/>
              <a:t> points based on the identification of financial contributions from other organizations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Confirmation of funding from these sources is therefore a standard condition on receiving the funding from the NWRT</a:t>
            </a:r>
          </a:p>
          <a:p>
            <a:pPr marL="171450" indent="-171450">
              <a:buFont typeface="Arial" pitchFamily="34" charset="0"/>
              <a:buChar char="•"/>
            </a:pPr>
            <a:endParaRPr lang="en-CA" baseline="0" dirty="0" smtClean="0"/>
          </a:p>
          <a:p>
            <a:pPr marL="628650" lvl="1" indent="-171450">
              <a:buFont typeface="Arial" pitchFamily="34" charset="0"/>
              <a:buChar char="•"/>
            </a:pPr>
            <a:r>
              <a:rPr lang="en-CA" baseline="0" dirty="0" smtClean="0"/>
              <a:t>For funding provided from within a department, an email from the Director of Research confirming the Department’s allocation of funds is sufficient</a:t>
            </a:r>
          </a:p>
          <a:p>
            <a:pPr marL="628650" lvl="1" indent="-171450">
              <a:buFont typeface="Arial" pitchFamily="34" charset="0"/>
              <a:buChar char="•"/>
            </a:pPr>
            <a:endParaRPr lang="en-CA" baseline="0" dirty="0" smtClean="0"/>
          </a:p>
          <a:p>
            <a:pPr marL="628650" lvl="1" indent="-171450">
              <a:buFont typeface="Arial" pitchFamily="34" charset="0"/>
              <a:buChar char="•"/>
            </a:pPr>
            <a:r>
              <a:rPr lang="en-CA" baseline="0" dirty="0" smtClean="0"/>
              <a:t>For external funding, we have the same expectations as other funding agencies – a copy of the funding notification letter</a:t>
            </a:r>
          </a:p>
          <a:p>
            <a:pPr marL="628650" lvl="1" indent="-171450">
              <a:buFont typeface="Arial" pitchFamily="34" charset="0"/>
              <a:buChar cha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The NWRT will not fund budget items that do not directly support a proposed research project, such as equipment purchase, salaries, maintenance cost of equipment, administration fees and infrastructure costs.</a:t>
            </a:r>
            <a:endParaRPr lang="en-US"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There are also points awarded for time commitments by the applicant, and for training and employment opportunities for Nunavut residents.</a:t>
            </a:r>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indent="-171450">
              <a:buFont typeface="Arial"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8</a:t>
            </a:fld>
            <a:endParaRPr lang="en-US"/>
          </a:p>
        </p:txBody>
      </p:sp>
    </p:spTree>
    <p:extLst>
      <p:ext uri="{BB962C8B-B14F-4D97-AF65-F5344CB8AC3E}">
        <p14:creationId xmlns:p14="http://schemas.microsoft.com/office/powerpoint/2010/main" val="1584890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It is anticipated that most research will be done with the cooperation and active participation of local people.</a:t>
            </a:r>
          </a:p>
          <a:p>
            <a:pPr marL="171450" indent="-171450">
              <a:buFont typeface="Arial" pitchFamily="34" charset="0"/>
              <a:buChar char="•"/>
            </a:pPr>
            <a:endParaRPr lang="en-CA" dirty="0" smtClean="0"/>
          </a:p>
          <a:p>
            <a:pPr marL="171450" indent="-171450">
              <a:buFont typeface="Arial" pitchFamily="34" charset="0"/>
              <a:buChar char="•"/>
            </a:pPr>
            <a:r>
              <a:rPr lang="en-CA" dirty="0" smtClean="0"/>
              <a:t>Ideally proponents</a:t>
            </a:r>
            <a:r>
              <a:rPr lang="en-CA" baseline="0" dirty="0" smtClean="0"/>
              <a:t> should obtain support from relevant HTOs, or from the RWOs if more than 5 communities are affected prior to applying for NWMB funds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Recognize that this isn’t always possible, but expect that at least minimum written contact has been made with all affected communities by the time of application.</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To obtain full points for consultation, evidence of community support has to be provided with the application.</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Obtaining these letters of support are a standard condition for all NWRT funding.</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indent="-171450">
              <a:buFont typeface="Arial" pitchFamily="34" charset="0"/>
              <a:buChar char="•"/>
            </a:pPr>
            <a:r>
              <a:rPr lang="en-CA" baseline="0" dirty="0" smtClean="0"/>
              <a:t>NWMB expects that departments will report the results of their work to local communities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Additional points are available if the applicant has plans in place to publish the results of the study</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9</a:t>
            </a:fld>
            <a:endParaRPr lang="en-US"/>
          </a:p>
        </p:txBody>
      </p:sp>
    </p:spTree>
    <p:extLst>
      <p:ext uri="{BB962C8B-B14F-4D97-AF65-F5344CB8AC3E}">
        <p14:creationId xmlns:p14="http://schemas.microsoft.com/office/powerpoint/2010/main" val="711904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757BD61-08F4-4854-98BD-D5E0111245D0}" type="datetimeFigureOut">
              <a:rPr lang="en-US" smtClean="0"/>
              <a:pPr/>
              <a:t>3/6/2013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6A7768A-F6B9-47F1-81C7-428BB6B6F3C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757BD61-08F4-4854-98BD-D5E0111245D0}"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757BD61-08F4-4854-98BD-D5E0111245D0}" type="datetimeFigureOut">
              <a:rPr lang="en-US" smtClean="0"/>
              <a:pPr/>
              <a:t>3/6/2013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757BD61-08F4-4854-98BD-D5E0111245D0}" type="datetimeFigureOut">
              <a:rPr lang="en-US" smtClean="0"/>
              <a:pPr/>
              <a:t>3/6/2013</a:t>
            </a:fld>
            <a:endParaRPr lang="en-US"/>
          </a:p>
        </p:txBody>
      </p:sp>
      <p:sp>
        <p:nvSpPr>
          <p:cNvPr id="8" name="Slide Number Placeholder 7"/>
          <p:cNvSpPr>
            <a:spLocks noGrp="1"/>
          </p:cNvSpPr>
          <p:nvPr>
            <p:ph type="sldNum" sz="quarter" idx="11"/>
          </p:nvPr>
        </p:nvSpPr>
        <p:spPr/>
        <p:txBody>
          <a:bodyPr/>
          <a:lstStyle/>
          <a:p>
            <a:fld id="{86A7768A-F6B9-47F1-81C7-428BB6B6F3C6}"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57BD61-08F4-4854-98BD-D5E0111245D0}" type="datetimeFigureOut">
              <a:rPr lang="en-US" smtClean="0"/>
              <a:pPr/>
              <a:t>3/6/2013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757BD61-08F4-4854-98BD-D5E0111245D0}"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86A7768A-F6B9-47F1-81C7-428BB6B6F3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757BD61-08F4-4854-98BD-D5E0111245D0}"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757BD61-08F4-4854-98BD-D5E0111245D0}" type="datetimeFigureOut">
              <a:rPr lang="en-US" smtClean="0"/>
              <a:pPr/>
              <a:t>3/6/2013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6A7768A-F6B9-47F1-81C7-428BB6B6F3C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00200"/>
          </a:xfrm>
        </p:spPr>
        <p:txBody>
          <a:bodyPr>
            <a:noAutofit/>
          </a:bodyPr>
          <a:lstStyle/>
          <a:p>
            <a:pPr algn="ct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kNK5u</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&gt;</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smJ3i4</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cspnDt5n5</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XXb5</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x7ml</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kNK5u</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&gt;</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sJ3i4</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cspn3i3j5</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 </a:t>
            </a:r>
            <a:b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b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rNs</a:t>
            </a:r>
            <a:r>
              <a:rPr lang="en-US" sz="4000" cap="none" dirty="0" smtClean="0">
                <a:solidFill>
                  <a:schemeClr val="tx1"/>
                </a:solidFill>
                <a:effectLst>
                  <a:outerShdw blurRad="38100" dist="38100" dir="2700000" algn="tl">
                    <a:srgbClr val="000000">
                      <a:alpha val="43137"/>
                    </a:srgbClr>
                  </a:outerShdw>
                </a:effectLst>
                <a:latin typeface="ProSyl" pitchFamily="34" charset="0"/>
                <a:cs typeface="Arial" pitchFamily="34" charset="0"/>
              </a:rPr>
              <a:t>/</a:t>
            </a:r>
            <a:r>
              <a:rPr lang="en-US" sz="4000" cap="none" dirty="0" err="1" smtClean="0">
                <a:solidFill>
                  <a:schemeClr val="tx1"/>
                </a:solidFill>
                <a:effectLst>
                  <a:outerShdw blurRad="38100" dist="38100" dir="2700000" algn="tl">
                    <a:srgbClr val="000000">
                      <a:alpha val="43137"/>
                    </a:srgbClr>
                  </a:outerShdw>
                </a:effectLst>
                <a:latin typeface="ProSyl" pitchFamily="34" charset="0"/>
                <a:cs typeface="Arial" pitchFamily="34" charset="0"/>
              </a:rPr>
              <a:t>c4vwA`t5</a:t>
            </a:r>
            <a:endParaRPr lang="en-US" sz="4000" cap="none" dirty="0">
              <a:solidFill>
                <a:schemeClr val="tx1"/>
              </a:solidFill>
              <a:effectLst>
                <a:outerShdw blurRad="38100" dist="38100" dir="2700000" algn="tl">
                  <a:srgbClr val="000000">
                    <a:alpha val="43137"/>
                  </a:srgbClr>
                </a:outerShdw>
              </a:effectLst>
              <a:latin typeface="ProSyl" pitchFamily="34" charset="0"/>
              <a:cs typeface="Arial" pitchFamily="34" charset="0"/>
            </a:endParaRPr>
          </a:p>
        </p:txBody>
      </p:sp>
      <p:pic>
        <p:nvPicPr>
          <p:cNvPr id="4" name="Picture 3" descr="nwmb3_hr"/>
          <p:cNvPicPr/>
          <p:nvPr/>
        </p:nvPicPr>
        <p:blipFill>
          <a:blip r:embed="rId3" cstate="print"/>
          <a:stretch>
            <a:fillRect/>
          </a:stretch>
        </p:blipFill>
        <p:spPr bwMode="auto">
          <a:xfrm>
            <a:off x="2750439" y="2438400"/>
            <a:ext cx="3643122" cy="3581400"/>
          </a:xfrm>
          <a:prstGeom prst="rect">
            <a:avLst/>
          </a:prstGeom>
          <a:noFill/>
          <a:ln w="57150">
            <a:solidFill>
              <a:schemeClr val="bg1"/>
            </a:solidFill>
            <a:miter lim="800000"/>
            <a:headEnd/>
            <a:tailEnd/>
          </a:ln>
        </p:spPr>
      </p:pic>
      <p:sp>
        <p:nvSpPr>
          <p:cNvPr id="3" name="TextBox 2"/>
          <p:cNvSpPr txBox="1"/>
          <p:nvPr/>
        </p:nvSpPr>
        <p:spPr>
          <a:xfrm>
            <a:off x="0" y="6172200"/>
            <a:ext cx="9144000" cy="430887"/>
          </a:xfrm>
          <a:prstGeom prst="rect">
            <a:avLst/>
          </a:prstGeom>
          <a:noFill/>
        </p:spPr>
        <p:txBody>
          <a:bodyPr wrap="square" rtlCol="0">
            <a:spAutoFit/>
          </a:bodyPr>
          <a:lstStyle/>
          <a:p>
            <a:pPr algn="ctr">
              <a:spcBef>
                <a:spcPts val="1200"/>
              </a:spcBef>
            </a:pPr>
            <a:r>
              <a:rPr lang="en-CA" sz="2200" b="1" dirty="0" smtClean="0">
                <a:latin typeface="ProSyl" pitchFamily="34" charset="0"/>
              </a:rPr>
              <a:t>&gt;</a:t>
            </a:r>
            <a:r>
              <a:rPr lang="en-CA" sz="2200" b="1" dirty="0" err="1" smtClean="0">
                <a:latin typeface="ProSyl" pitchFamily="34" charset="0"/>
              </a:rPr>
              <a:t>m5y</a:t>
            </a:r>
            <a:r>
              <a:rPr lang="en-CA" sz="2200" b="1" dirty="0" smtClean="0">
                <a:latin typeface="ProSyl" pitchFamily="34" charset="0"/>
              </a:rPr>
              <a:t> @)!#</a:t>
            </a:r>
            <a:endParaRPr lang="en-CA" sz="2200" b="1" dirty="0">
              <a:latin typeface="ProSy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0294" y="152400"/>
            <a:ext cx="8001000" cy="1143000"/>
          </a:xfrm>
        </p:spPr>
        <p:txBody>
          <a:bodyPr>
            <a:noAutofit/>
          </a:bodyPr>
          <a:lstStyle/>
          <a:p>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Nnsto3hwis2</a:t>
            </a:r>
            <a:r>
              <a:rPr lang="en-US" sz="4000" b="1" dirty="0" smtClean="0">
                <a:solidFill>
                  <a:schemeClr val="tx1"/>
                </a:solidFill>
                <a:latin typeface="ProSyl" pitchFamily="34" charset="0"/>
                <a:cs typeface="Arial" pitchFamily="34" charset="0"/>
              </a:rPr>
              <a:t> &lt;</a:t>
            </a:r>
            <a:r>
              <a:rPr lang="en-US" sz="4000" b="1" dirty="0" err="1" smtClean="0">
                <a:solidFill>
                  <a:schemeClr val="tx1"/>
                </a:solidFill>
                <a:latin typeface="ProSyl" pitchFamily="34" charset="0"/>
                <a:cs typeface="Arial" pitchFamily="34" charset="0"/>
              </a:rPr>
              <a:t>xeh3ymiz</a:t>
            </a:r>
            <a:r>
              <a:rPr lang="en-US" sz="4000" b="1" dirty="0" smtClean="0">
                <a:solidFill>
                  <a:schemeClr val="tx1"/>
                </a:solidFill>
                <a:latin typeface="ProSyl" pitchFamily="34" charset="0"/>
                <a:cs typeface="Arial" pitchFamily="34" charset="0"/>
              </a:rPr>
              <a:t>:</a:t>
            </a:r>
            <a:br>
              <a:rPr lang="en-US" sz="4000" b="1" dirty="0" smtClean="0">
                <a:solidFill>
                  <a:schemeClr val="tx1"/>
                </a:solidFill>
                <a:latin typeface="ProSyl" pitchFamily="34" charset="0"/>
                <a:cs typeface="Arial" pitchFamily="34" charset="0"/>
              </a:rPr>
            </a:br>
            <a:r>
              <a:rPr lang="en-US" sz="4000" b="1" dirty="0" err="1" smtClean="0">
                <a:latin typeface="ProSyl" pitchFamily="34" charset="0"/>
                <a:cs typeface="Arial" pitchFamily="34" charset="0"/>
              </a:rPr>
              <a:t>wM8zw</a:t>
            </a:r>
            <a:r>
              <a:rPr lang="en-US" sz="4000" b="1" dirty="0" smtClean="0">
                <a:latin typeface="ProSyl" pitchFamily="34" charset="0"/>
                <a:cs typeface="Arial" pitchFamily="34" charset="0"/>
              </a:rPr>
              <a:t>/</a:t>
            </a:r>
            <a:r>
              <a:rPr lang="en-US" sz="4000" b="1" dirty="0" err="1" smtClean="0">
                <a:latin typeface="ProSyl" pitchFamily="34" charset="0"/>
                <a:cs typeface="Arial" pitchFamily="34" charset="0"/>
              </a:rPr>
              <a:t>D`t5</a:t>
            </a:r>
            <a:endParaRPr lang="en-US" sz="4000" b="1"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533400" y="1828800"/>
            <a:ext cx="7467600" cy="1447800"/>
          </a:xfrm>
        </p:spPr>
        <p:txBody>
          <a:bodyPr>
            <a:normAutofit lnSpcReduction="10000"/>
          </a:bodyPr>
          <a:lstStyle/>
          <a:p>
            <a:pPr marL="630238" indent="-593725">
              <a:buClr>
                <a:schemeClr val="tx1"/>
              </a:buClr>
              <a:buFont typeface="Wingdings" pitchFamily="2" charset="2"/>
              <a:buChar char="Ø"/>
            </a:pPr>
            <a:r>
              <a:rPr lang="en-US" dirty="0" smtClean="0">
                <a:latin typeface="ProSyl" pitchFamily="34" charset="0"/>
                <a:cs typeface="Arial" pitchFamily="34" charset="0"/>
              </a:rPr>
              <a:t>~</a:t>
            </a:r>
            <a:r>
              <a:rPr lang="en-US" dirty="0" err="1" smtClean="0">
                <a:latin typeface="ProSyl" pitchFamily="34" charset="0"/>
                <a:cs typeface="Arial" pitchFamily="34" charset="0"/>
              </a:rPr>
              <a:t>Nnsto3hwli</a:t>
            </a:r>
            <a:r>
              <a:rPr lang="en-US" dirty="0" smtClean="0">
                <a:latin typeface="ProSyl" pitchFamily="34" charset="0"/>
                <a:cs typeface="Arial" pitchFamily="34" charset="0"/>
              </a:rPr>
              <a:t> &lt;</a:t>
            </a:r>
            <a:r>
              <a:rPr lang="en-US" dirty="0" err="1" smtClean="0">
                <a:latin typeface="ProSyl" pitchFamily="34" charset="0"/>
                <a:cs typeface="Arial" pitchFamily="34" charset="0"/>
              </a:rPr>
              <a:t>xe5ymJ6</a:t>
            </a:r>
            <a:r>
              <a:rPr lang="en-US" dirty="0" smtClean="0">
                <a:latin typeface="ProSyl" pitchFamily="34" charset="0"/>
                <a:cs typeface="Arial" pitchFamily="34" charset="0"/>
              </a:rPr>
              <a:t> </a:t>
            </a:r>
            <a:r>
              <a:rPr lang="en-US" dirty="0" err="1" smtClean="0">
                <a:latin typeface="ProSyl" pitchFamily="34" charset="0"/>
                <a:cs typeface="Arial" pitchFamily="34" charset="0"/>
              </a:rPr>
              <a:t>wM8zwAbs?5g6</a:t>
            </a:r>
            <a:r>
              <a:rPr lang="en-US" dirty="0" smtClean="0">
                <a:latin typeface="ProSyl" pitchFamily="34" charset="0"/>
                <a:cs typeface="Arial" pitchFamily="34" charset="0"/>
              </a:rPr>
              <a:t> ~</a:t>
            </a:r>
            <a:r>
              <a:rPr lang="en-US" dirty="0" err="1" smtClean="0">
                <a:latin typeface="ProSyl" pitchFamily="34" charset="0"/>
                <a:cs typeface="Arial" pitchFamily="34" charset="0"/>
              </a:rPr>
              <a:t>Nnsti4</a:t>
            </a:r>
            <a:r>
              <a:rPr lang="en-US" dirty="0" smtClean="0">
                <a:latin typeface="ProSyl" pitchFamily="34" charset="0"/>
                <a:cs typeface="Arial" pitchFamily="34" charset="0"/>
              </a:rPr>
              <a:t> </a:t>
            </a:r>
            <a:r>
              <a:rPr lang="en-US" dirty="0" err="1" smtClean="0">
                <a:latin typeface="ProSyl" pitchFamily="34" charset="0"/>
                <a:cs typeface="Arial" pitchFamily="34" charset="0"/>
              </a:rPr>
              <a:t>giy7mw2Xb</a:t>
            </a:r>
            <a:r>
              <a:rPr lang="en-US" dirty="0" smtClean="0">
                <a:latin typeface="ProSyl" pitchFamily="34" charset="0"/>
                <a:cs typeface="Arial" pitchFamily="34" charset="0"/>
              </a:rPr>
              <a:t> </a:t>
            </a:r>
            <a:r>
              <a:rPr lang="en-US" dirty="0" err="1" smtClean="0">
                <a:latin typeface="ProSyl" pitchFamily="34" charset="0"/>
                <a:cs typeface="Arial" pitchFamily="34" charset="0"/>
              </a:rPr>
              <a:t>x7ml</a:t>
            </a:r>
            <a:r>
              <a:rPr lang="en-US" dirty="0" smtClean="0">
                <a:latin typeface="ProSyl" pitchFamily="34" charset="0"/>
                <a:cs typeface="Arial" pitchFamily="34" charset="0"/>
              </a:rPr>
              <a:t> </a:t>
            </a:r>
            <a:r>
              <a:rPr lang="en-US" dirty="0" err="1" smtClean="0">
                <a:latin typeface="ProSyl" pitchFamily="34" charset="0"/>
                <a:cs typeface="Arial" pitchFamily="34" charset="0"/>
              </a:rPr>
              <a:t>ra?3gt4</a:t>
            </a:r>
            <a:r>
              <a:rPr lang="en-US" dirty="0" smtClean="0">
                <a:latin typeface="ProSyl" pitchFamily="34" charset="0"/>
                <a:cs typeface="Arial" pitchFamily="34" charset="0"/>
              </a:rPr>
              <a:t> </a:t>
            </a:r>
            <a:r>
              <a:rPr lang="en-US" dirty="0" err="1" smtClean="0">
                <a:latin typeface="ProSyl" pitchFamily="34" charset="0"/>
                <a:cs typeface="Arial" pitchFamily="34" charset="0"/>
              </a:rPr>
              <a:t>si4</a:t>
            </a:r>
            <a:r>
              <a:rPr lang="en-US" dirty="0" smtClean="0">
                <a:latin typeface="ProSyl" pitchFamily="34" charset="0"/>
                <a:cs typeface="Arial" pitchFamily="34" charset="0"/>
              </a:rPr>
              <a:t>&gt;</a:t>
            </a:r>
            <a:r>
              <a:rPr lang="en-US" dirty="0" err="1" smtClean="0">
                <a:latin typeface="ProSyl" pitchFamily="34" charset="0"/>
                <a:cs typeface="Arial" pitchFamily="34" charset="0"/>
              </a:rPr>
              <a:t>vos3Xb</a:t>
            </a:r>
            <a:r>
              <a:rPr lang="en-US" dirty="0" smtClean="0">
                <a:latin typeface="ProSyl" pitchFamily="34" charset="0"/>
                <a:cs typeface="Arial" pitchFamily="34" charset="0"/>
              </a:rPr>
              <a:t>.</a:t>
            </a:r>
            <a:endParaRPr lang="en-US" dirty="0" smtClean="0">
              <a:latin typeface="ProSyl" pitchFamily="34" charset="0"/>
              <a:cs typeface="Arial" pitchFamily="34" charset="0"/>
            </a:endParaRPr>
          </a:p>
          <a:p>
            <a:pPr lvl="1"/>
            <a:endParaRPr lang="en-US" dirty="0">
              <a:latin typeface="Arial" pitchFamily="34" charset="0"/>
              <a:cs typeface="Arial" pitchFamily="34" charset="0"/>
            </a:endParaRPr>
          </a:p>
        </p:txBody>
      </p:sp>
      <p:pic>
        <p:nvPicPr>
          <p:cNvPr id="2050" name="Picture 2"/>
          <p:cNvPicPr>
            <a:picLocks noChangeAspect="1" noChangeArrowheads="1"/>
          </p:cNvPicPr>
          <p:nvPr/>
        </p:nvPicPr>
        <p:blipFill rotWithShape="1">
          <a:blip r:embed="rId3" cstate="print"/>
          <a:stretch/>
        </p:blipFill>
        <p:spPr bwMode="auto">
          <a:xfrm>
            <a:off x="533400" y="3429000"/>
            <a:ext cx="7967709" cy="2286000"/>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76200"/>
            <a:ext cx="8077200" cy="1143000"/>
          </a:xfrm>
        </p:spPr>
        <p:txBody>
          <a:bodyPr>
            <a:noAutofit/>
          </a:bodyPr>
          <a:lstStyle/>
          <a:p>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rNs</a:t>
            </a:r>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c4vwA`t5</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r9oq5</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x7ml</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WcbsA8N3i6</a:t>
            </a:r>
            <a:endParaRPr lang="en-US" sz="4000" b="1"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152400" y="1371600"/>
            <a:ext cx="8839200" cy="4953000"/>
          </a:xfrm>
        </p:spPr>
        <p:txBody>
          <a:bodyPr>
            <a:noAutofit/>
          </a:bodyPr>
          <a:lstStyle/>
          <a:p>
            <a:pPr marL="493712" indent="-457200">
              <a:buClr>
                <a:schemeClr val="tx1"/>
              </a:buClr>
              <a:buFont typeface="Wingdings" pitchFamily="2" charset="2"/>
              <a:buChar char="Ø"/>
            </a:pPr>
            <a:r>
              <a:rPr lang="en-US" sz="2900" dirty="0" err="1" smtClean="0">
                <a:latin typeface="ProSyl" pitchFamily="34" charset="0"/>
                <a:cs typeface="Arial" pitchFamily="34" charset="0"/>
              </a:rPr>
              <a:t>g5yCs`t5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Nnst</a:t>
            </a: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bEx~o5</a:t>
            </a:r>
            <a:r>
              <a:rPr lang="en-US" sz="2900" dirty="0" smtClean="0">
                <a:latin typeface="ProSyl" pitchFamily="34" charset="0"/>
                <a:cs typeface="Arial" pitchFamily="34" charset="0"/>
              </a:rPr>
              <a:t> g&lt;</a:t>
            </a:r>
            <a:r>
              <a:rPr lang="en-US" sz="2900" dirty="0" err="1" smtClean="0">
                <a:latin typeface="ProSyl" pitchFamily="34" charset="0"/>
                <a:cs typeface="Arial" pitchFamily="34" charset="0"/>
              </a:rPr>
              <a:t>zis8q5g6</a:t>
            </a:r>
            <a:r>
              <a:rPr lang="en-US" sz="2900" dirty="0" smtClean="0">
                <a:latin typeface="ProSyl" pitchFamily="34" charset="0"/>
                <a:cs typeface="Arial" pitchFamily="34" charset="0"/>
              </a:rPr>
              <a:t> ^% </a:t>
            </a:r>
            <a:r>
              <a:rPr lang="en-US" sz="2900" dirty="0" err="1" smtClean="0">
                <a:latin typeface="ProSyl" pitchFamily="34" charset="0"/>
                <a:cs typeface="Arial" pitchFamily="34" charset="0"/>
              </a:rPr>
              <a:t>vmQ</a:t>
            </a: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six3Xb</a:t>
            </a:r>
            <a:r>
              <a:rPr lang="en-US" sz="2900" dirty="0" smtClean="0">
                <a:latin typeface="ProSyl" pitchFamily="34" charset="0"/>
                <a:cs typeface="Arial" pitchFamily="34" charset="0"/>
              </a:rPr>
              <a:t> &gt;</a:t>
            </a:r>
            <a:r>
              <a:rPr lang="en-US" sz="2900" dirty="0" err="1" smtClean="0">
                <a:latin typeface="ProSyl" pitchFamily="34" charset="0"/>
                <a:cs typeface="Arial" pitchFamily="34" charset="0"/>
              </a:rPr>
              <a:t>smJoEp3Jxk5</a:t>
            </a:r>
            <a:r>
              <a:rPr lang="en-US" sz="2900" dirty="0" smtClean="0">
                <a:latin typeface="ProSyl" pitchFamily="34" charset="0"/>
                <a:cs typeface="Arial" pitchFamily="34" charset="0"/>
              </a:rPr>
              <a:t>.</a:t>
            </a:r>
            <a:endParaRPr lang="en-US" sz="2900" dirty="0" smtClean="0">
              <a:latin typeface="ProSyl" pitchFamily="34" charset="0"/>
              <a:cs typeface="Arial" pitchFamily="34" charset="0"/>
            </a:endParaRPr>
          </a:p>
          <a:p>
            <a:pPr>
              <a:buClr>
                <a:schemeClr val="tx1"/>
              </a:buClr>
              <a:buFont typeface="Wingdings" pitchFamily="2" charset="2"/>
              <a:buChar char="Ø"/>
            </a:pPr>
            <a:endParaRPr lang="en-US" sz="1000" dirty="0" smtClean="0">
              <a:latin typeface="Arial" pitchFamily="34" charset="0"/>
              <a:cs typeface="Arial" pitchFamily="34" charset="0"/>
            </a:endParaRPr>
          </a:p>
          <a:p>
            <a:pPr marL="493712" indent="-457200">
              <a:buClr>
                <a:schemeClr val="tx1"/>
              </a:buClr>
              <a:buFont typeface="Wingdings" pitchFamily="2" charset="2"/>
              <a:buChar char="Ø"/>
            </a:pPr>
            <a:r>
              <a:rPr lang="en-US" sz="2900" dirty="0" err="1" smtClean="0">
                <a:latin typeface="ProSyl" pitchFamily="34" charset="0"/>
                <a:cs typeface="Arial" pitchFamily="34" charset="0"/>
              </a:rPr>
              <a:t>vtm</a:t>
            </a:r>
            <a:r>
              <a:rPr lang="en-US" sz="2900" dirty="0" smtClean="0">
                <a:latin typeface="ProSyl" pitchFamily="34" charset="0"/>
                <a:cs typeface="Arial" pitchFamily="34" charset="0"/>
              </a:rPr>
              <a:t>&gt;</a:t>
            </a:r>
            <a:r>
              <a:rPr lang="en-US" sz="2900" dirty="0" err="1" smtClean="0">
                <a:latin typeface="ProSyl" pitchFamily="34" charset="0"/>
                <a:cs typeface="Arial" pitchFamily="34" charset="0"/>
              </a:rPr>
              <a:t>p5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vmgw8NX8ix3g5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vtymJi4</a:t>
            </a:r>
            <a:r>
              <a:rPr lang="en-US" sz="2900" dirty="0" smtClean="0">
                <a:latin typeface="ProSyl" pitchFamily="34" charset="0"/>
                <a:cs typeface="Arial" pitchFamily="34" charset="0"/>
              </a:rPr>
              <a:t> d[?</a:t>
            </a:r>
            <a:r>
              <a:rPr lang="en-US" sz="2900" dirty="0" err="1" smtClean="0">
                <a:latin typeface="ProSyl" pitchFamily="34" charset="0"/>
                <a:cs typeface="Arial" pitchFamily="34" charset="0"/>
              </a:rPr>
              <a:t>y8i3</a:t>
            </a:r>
            <a:r>
              <a:rPr lang="en-US" sz="2900" dirty="0" smtClean="0">
                <a:latin typeface="ProSyl" pitchFamily="34" charset="0"/>
                <a:cs typeface="Arial" pitchFamily="34" charset="0"/>
              </a:rPr>
              <a:t>&lt;</a:t>
            </a:r>
            <a:r>
              <a:rPr lang="en-US" sz="2900" dirty="0" err="1" smtClean="0">
                <a:latin typeface="ProSyl" pitchFamily="34" charset="0"/>
                <a:cs typeface="Arial" pitchFamily="34" charset="0"/>
              </a:rPr>
              <a:t>Xi4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g5yCsti4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wmw2Xb</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xu</a:t>
            </a:r>
            <a:r>
              <a:rPr lang="en-US" sz="2900" dirty="0" smtClean="0">
                <a:latin typeface="ProSyl" pitchFamily="34" charset="0"/>
                <a:cs typeface="Arial" pitchFamily="34" charset="0"/>
              </a:rPr>
              <a:t>&lt;</a:t>
            </a:r>
            <a:r>
              <a:rPr lang="en-US" sz="2900" dirty="0" err="1" smtClean="0">
                <a:latin typeface="ProSyl" pitchFamily="34" charset="0"/>
                <a:cs typeface="Arial" pitchFamily="34" charset="0"/>
              </a:rPr>
              <a:t>hi3nsq9lt4</a:t>
            </a:r>
            <a:r>
              <a:rPr lang="en-US" sz="2900" dirty="0" smtClean="0">
                <a:latin typeface="ProSyl" pitchFamily="34" charset="0"/>
                <a:cs typeface="Arial" pitchFamily="34" charset="0"/>
              </a:rPr>
              <a:t> !#%- </a:t>
            </a:r>
            <a:r>
              <a:rPr lang="en-US" sz="2900" dirty="0" err="1" smtClean="0">
                <a:latin typeface="ProSyl" pitchFamily="34" charset="0"/>
                <a:cs typeface="Arial" pitchFamily="34" charset="0"/>
              </a:rPr>
              <a:t>c5ysiq8i4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xgw8Nw5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gi</a:t>
            </a: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si3u4</a:t>
            </a:r>
            <a:r>
              <a:rPr lang="en-US" sz="2900" dirty="0" smtClean="0">
                <a:latin typeface="ProSyl" pitchFamily="34" charset="0"/>
                <a:cs typeface="Arial" pitchFamily="34" charset="0"/>
              </a:rPr>
              <a:t>.</a:t>
            </a:r>
            <a:endParaRPr lang="en-US" sz="2900" dirty="0" smtClean="0">
              <a:latin typeface="ProSyl" pitchFamily="34" charset="0"/>
              <a:cs typeface="Arial" pitchFamily="34" charset="0"/>
            </a:endParaRPr>
          </a:p>
          <a:p>
            <a:pPr>
              <a:buClr>
                <a:schemeClr val="tx1"/>
              </a:buClr>
              <a:buFont typeface="Wingdings" pitchFamily="2" charset="2"/>
              <a:buChar char="Ø"/>
            </a:pPr>
            <a:endParaRPr lang="en-US" sz="1000" dirty="0" smtClean="0">
              <a:latin typeface="Arial" pitchFamily="34" charset="0"/>
              <a:cs typeface="Arial" pitchFamily="34" charset="0"/>
            </a:endParaRPr>
          </a:p>
          <a:p>
            <a:pPr marL="493712" indent="-457200">
              <a:buClr>
                <a:schemeClr val="tx1"/>
              </a:buClr>
              <a:buFont typeface="Wingdings" pitchFamily="2" charset="2"/>
              <a:buChar char="Ø"/>
            </a:pPr>
            <a:r>
              <a:rPr lang="en-US" sz="2900" dirty="0" err="1" smtClean="0">
                <a:latin typeface="ProSyl" pitchFamily="34" charset="0"/>
                <a:cs typeface="Arial" pitchFamily="34" charset="0"/>
              </a:rPr>
              <a:t>grjx3t5yp</a:t>
            </a:r>
            <a:r>
              <a:rPr lang="en-US" sz="2900" dirty="0" smtClean="0">
                <a:latin typeface="ProSyl" pitchFamily="34" charset="0"/>
                <a:cs typeface="Arial" pitchFamily="34" charset="0"/>
              </a:rPr>
              <a:t> &gt;</a:t>
            </a:r>
            <a:r>
              <a:rPr lang="en-US" sz="2900" dirty="0" err="1" smtClean="0">
                <a:latin typeface="ProSyl" pitchFamily="34" charset="0"/>
                <a:cs typeface="Arial" pitchFamily="34" charset="0"/>
              </a:rPr>
              <a:t>smJ3i4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xsM5yi3j5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n8qio4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xq8qi3u4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WZhxDti4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gi</a:t>
            </a: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s2Xb</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N7mZt4</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NlNw</a:t>
            </a: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3ymiq5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N7mq2Xb</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rNs</a:t>
            </a: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c4vwi3j5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xgxZ3k5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moZ5</a:t>
            </a:r>
            <a:r>
              <a:rPr lang="en-US" sz="2900" dirty="0" smtClean="0">
                <a:latin typeface="ProSyl" pitchFamily="34" charset="0"/>
                <a:cs typeface="Arial" pitchFamily="34" charset="0"/>
              </a:rPr>
              <a:t> s}?~</a:t>
            </a:r>
            <a:r>
              <a:rPr lang="en-US" sz="2900" dirty="0" err="1" smtClean="0">
                <a:latin typeface="ProSyl" pitchFamily="34" charset="0"/>
                <a:cs typeface="Arial" pitchFamily="34" charset="0"/>
              </a:rPr>
              <a:t>l8~i5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wkwnlx3Xb</a:t>
            </a:r>
            <a:r>
              <a:rPr lang="en-US" sz="2900" dirty="0" smtClean="0">
                <a:latin typeface="ProSyl" pitchFamily="34" charset="0"/>
                <a:cs typeface="Arial" pitchFamily="34" charset="0"/>
              </a:rPr>
              <a:t> </a:t>
            </a:r>
            <a:br>
              <a:rPr lang="en-US" sz="2900" dirty="0" smtClean="0">
                <a:latin typeface="ProSyl" pitchFamily="34" charset="0"/>
                <a:cs typeface="Arial" pitchFamily="34" charset="0"/>
              </a:rPr>
            </a:b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Nnst</a:t>
            </a:r>
            <a:r>
              <a:rPr lang="en-US" sz="2900" dirty="0" smtClean="0">
                <a:latin typeface="ProSyl" pitchFamily="34" charset="0"/>
                <a:cs typeface="Arial" pitchFamily="34" charset="0"/>
              </a:rPr>
              <a:t>]</a:t>
            </a:r>
            <a:r>
              <a:rPr lang="en-US" sz="2900" dirty="0" err="1" smtClean="0">
                <a:latin typeface="ProSyl" pitchFamily="34" charset="0"/>
                <a:cs typeface="Arial" pitchFamily="34" charset="0"/>
              </a:rPr>
              <a:t>bq5</a:t>
            </a:r>
            <a:r>
              <a:rPr lang="en-US" sz="2900" dirty="0" smtClean="0">
                <a:latin typeface="ProSyl" pitchFamily="34" charset="0"/>
                <a:cs typeface="Arial" pitchFamily="34" charset="0"/>
              </a:rPr>
              <a:t>, s}?~</a:t>
            </a:r>
            <a:r>
              <a:rPr lang="en-US" sz="2900" dirty="0" err="1" smtClean="0">
                <a:latin typeface="ProSyl" pitchFamily="34" charset="0"/>
                <a:cs typeface="Arial" pitchFamily="34" charset="0"/>
              </a:rPr>
              <a:t>l8~i5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si4</a:t>
            </a:r>
            <a:r>
              <a:rPr lang="en-US" sz="2900" dirty="0" smtClean="0">
                <a:latin typeface="ProSyl" pitchFamily="34" charset="0"/>
                <a:cs typeface="Arial" pitchFamily="34" charset="0"/>
              </a:rPr>
              <a:t>&gt;</a:t>
            </a:r>
            <a:r>
              <a:rPr lang="en-US" sz="2900" dirty="0" err="1" smtClean="0">
                <a:latin typeface="ProSyl" pitchFamily="34" charset="0"/>
                <a:cs typeface="Arial" pitchFamily="34" charset="0"/>
              </a:rPr>
              <a:t>vos3i3j5</a:t>
            </a:r>
            <a:r>
              <a:rPr lang="en-US" sz="2900" dirty="0" smtClean="0">
                <a:latin typeface="ProSyl" pitchFamily="34" charset="0"/>
                <a:cs typeface="Arial" pitchFamily="34" charset="0"/>
              </a:rPr>
              <a:t> </a:t>
            </a:r>
            <a:r>
              <a:rPr lang="en-US" sz="2900" dirty="0" err="1" smtClean="0">
                <a:latin typeface="ProSyl" pitchFamily="34" charset="0"/>
                <a:cs typeface="Arial" pitchFamily="34" charset="0"/>
              </a:rPr>
              <a:t>WbcEx~o5</a:t>
            </a:r>
            <a:r>
              <a:rPr lang="en-US" sz="2900" dirty="0" smtClean="0">
                <a:latin typeface="ProSyl" pitchFamily="34" charset="0"/>
                <a:cs typeface="Arial" pitchFamily="34" charset="0"/>
              </a:rPr>
              <a:t> W/~</a:t>
            </a:r>
            <a:r>
              <a:rPr lang="en-US" sz="2900" dirty="0" err="1" smtClean="0">
                <a:latin typeface="ProSyl" pitchFamily="34" charset="0"/>
                <a:cs typeface="Arial" pitchFamily="34" charset="0"/>
              </a:rPr>
              <a:t>E3bsm8q2Xb</a:t>
            </a:r>
            <a:r>
              <a:rPr lang="en-US" sz="2900" dirty="0" smtClean="0">
                <a:latin typeface="ProSyl" pitchFamily="34" charset="0"/>
                <a:cs typeface="Arial" pitchFamily="34" charset="0"/>
              </a:rPr>
              <a:t>.</a:t>
            </a:r>
            <a:endParaRPr lang="en-US" sz="2900" dirty="0">
              <a:latin typeface="ProSy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74638"/>
            <a:ext cx="8077200" cy="1143000"/>
          </a:xfrm>
        </p:spPr>
        <p:txBody>
          <a:bodyPr>
            <a:noAutofit/>
          </a:bodyPr>
          <a:lstStyle/>
          <a:p>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rNs</a:t>
            </a:r>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c4vwA`t5</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r9oq5</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x7ml</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WcbsA8N3i6</a:t>
            </a:r>
            <a:endParaRPr lang="en-US" sz="4000" b="1"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457200" y="1828800"/>
            <a:ext cx="8229600" cy="4525963"/>
          </a:xfrm>
        </p:spPr>
        <p:txBody>
          <a:bodyPr>
            <a:normAutofit fontScale="85000" lnSpcReduction="10000"/>
          </a:bodyPr>
          <a:lstStyle/>
          <a:p>
            <a:pPr marL="539750" indent="-503238">
              <a:buClr>
                <a:schemeClr val="tx1"/>
              </a:buClr>
              <a:buFont typeface="Wingdings" pitchFamily="2" charset="2"/>
              <a:buChar char="Ø"/>
            </a:pPr>
            <a:r>
              <a:rPr lang="en-US" sz="3200" dirty="0" smtClean="0">
                <a:latin typeface="ProSyl" pitchFamily="34" charset="0"/>
                <a:cs typeface="Arial" pitchFamily="34" charset="0"/>
              </a:rPr>
              <a:t>g&lt;</a:t>
            </a:r>
            <a:r>
              <a:rPr lang="en-US" sz="3200" dirty="0" err="1" smtClean="0">
                <a:latin typeface="ProSyl" pitchFamily="34" charset="0"/>
                <a:cs typeface="Arial" pitchFamily="34" charset="0"/>
              </a:rPr>
              <a:t>zis8q5g6</a:t>
            </a:r>
            <a:r>
              <a:rPr lang="en-US" sz="3200" dirty="0" smtClean="0">
                <a:latin typeface="ProSyl" pitchFamily="34" charset="0"/>
                <a:cs typeface="Arial" pitchFamily="34" charset="0"/>
              </a:rPr>
              <a:t> %)- </a:t>
            </a:r>
            <a:r>
              <a:rPr lang="en-US" sz="3200" dirty="0" err="1" smtClean="0">
                <a:latin typeface="ProSyl" pitchFamily="34" charset="0"/>
                <a:cs typeface="Arial" pitchFamily="34" charset="0"/>
              </a:rPr>
              <a:t>vt5gQ5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vmQ</a:t>
            </a: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s2</a:t>
            </a:r>
            <a:r>
              <a:rPr lang="en-US" sz="3200" dirty="0" smtClean="0">
                <a:latin typeface="ProSyl" pitchFamily="34" charset="0"/>
                <a:cs typeface="Arial" pitchFamily="34" charset="0"/>
              </a:rPr>
              <a:t> </a:t>
            </a:r>
            <a:br>
              <a:rPr lang="en-US" sz="3200" dirty="0" smtClean="0">
                <a:latin typeface="ProSyl" pitchFamily="34" charset="0"/>
                <a:cs typeface="Arial" pitchFamily="34" charset="0"/>
              </a:rPr>
            </a:b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rNs</a:t>
            </a: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3gDtq5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rNs</a:t>
            </a: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c3tbsQx~o5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WZhx3gj5</a:t>
            </a:r>
            <a:r>
              <a:rPr lang="en-US" sz="3200" dirty="0" smtClean="0">
                <a:latin typeface="ProSyl" pitchFamily="34" charset="0"/>
                <a:cs typeface="Arial" pitchFamily="34" charset="0"/>
              </a:rPr>
              <a:t> s}?~</a:t>
            </a:r>
            <a:r>
              <a:rPr lang="en-US" sz="3200" dirty="0" err="1" smtClean="0">
                <a:latin typeface="ProSyl" pitchFamily="34" charset="0"/>
                <a:cs typeface="Arial" pitchFamily="34" charset="0"/>
              </a:rPr>
              <a:t>l8~i5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xyq8i4</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yM</a:t>
            </a: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bi4</a:t>
            </a:r>
            <a:r>
              <a:rPr lang="en-US" sz="3200" dirty="0" smtClean="0">
                <a:latin typeface="ProSyl" pitchFamily="34" charset="0"/>
                <a:cs typeface="Arial" pitchFamily="34" charset="0"/>
              </a:rPr>
              <a:t> W=</a:t>
            </a:r>
            <a:r>
              <a:rPr lang="en-US" sz="3200" dirty="0" err="1" smtClean="0">
                <a:latin typeface="ProSyl" pitchFamily="34" charset="0"/>
                <a:cs typeface="Arial" pitchFamily="34" charset="0"/>
              </a:rPr>
              <a:t>5ni4</a:t>
            </a:r>
            <a:r>
              <a:rPr lang="en-US" sz="3200" dirty="0" smtClean="0">
                <a:latin typeface="ProSyl" pitchFamily="34" charset="0"/>
                <a:cs typeface="Arial" pitchFamily="34" charset="0"/>
              </a:rPr>
              <a:t>.</a:t>
            </a:r>
            <a:endParaRPr lang="en-US" sz="3200" dirty="0">
              <a:latin typeface="ProSyl" pitchFamily="34" charset="0"/>
              <a:cs typeface="Arial" pitchFamily="34" charset="0"/>
            </a:endParaRPr>
          </a:p>
          <a:p>
            <a:pPr>
              <a:buClr>
                <a:schemeClr val="tx1"/>
              </a:buClr>
              <a:buFont typeface="Wingdings" pitchFamily="2" charset="2"/>
              <a:buChar char="Ø"/>
            </a:pPr>
            <a:endParaRPr lang="en-US" sz="3200" dirty="0">
              <a:latin typeface="Arial" pitchFamily="34" charset="0"/>
              <a:cs typeface="Arial" pitchFamily="34" charset="0"/>
            </a:endParaRPr>
          </a:p>
          <a:p>
            <a:pPr marL="539750" indent="-503238">
              <a:buClr>
                <a:schemeClr val="tx1"/>
              </a:buClr>
              <a:buFont typeface="Wingdings" pitchFamily="2" charset="2"/>
              <a:buChar char="Ø"/>
            </a:pPr>
            <a:r>
              <a:rPr lang="en-US" sz="3200" dirty="0" err="1" smtClean="0">
                <a:latin typeface="ProSyl" pitchFamily="34" charset="0"/>
                <a:cs typeface="Arial" pitchFamily="34" charset="0"/>
              </a:rPr>
              <a:t>vmQ</a:t>
            </a:r>
            <a:r>
              <a:rPr lang="en-US" sz="3200" dirty="0" smtClean="0">
                <a:latin typeface="ProSyl" pitchFamily="34" charset="0"/>
                <a:cs typeface="Arial" pitchFamily="34" charset="0"/>
              </a:rPr>
              <a:t>/5 </a:t>
            </a:r>
            <a:r>
              <a:rPr lang="en-US" sz="3200" dirty="0" err="1" smtClean="0">
                <a:latin typeface="ProSyl" pitchFamily="34" charset="0"/>
                <a:cs typeface="Arial" pitchFamily="34" charset="0"/>
              </a:rPr>
              <a:t>Wbc3g5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vt3hwi3u4</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Wbc3gi4</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Nnsti4</a:t>
            </a:r>
            <a:r>
              <a:rPr lang="en-US" sz="3200" dirty="0" smtClean="0">
                <a:latin typeface="ProSyl" pitchFamily="34" charset="0"/>
                <a:cs typeface="Arial" pitchFamily="34" charset="0"/>
              </a:rPr>
              <a:t> </a:t>
            </a:r>
            <a:br>
              <a:rPr lang="en-US" sz="3200" dirty="0" smtClean="0">
                <a:latin typeface="ProSyl" pitchFamily="34" charset="0"/>
                <a:cs typeface="Arial" pitchFamily="34" charset="0"/>
              </a:rPr>
            </a:b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rNs</a:t>
            </a: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c3tbsc5b</a:t>
            </a:r>
            <a:r>
              <a:rPr lang="en-US" sz="3200" dirty="0" err="1" smtClean="0">
                <a:latin typeface="ProSyl" pitchFamily="34" charset="0"/>
                <a:cs typeface="Arial" pitchFamily="34" charset="0"/>
              </a:rPr>
              <a:t>0</a:t>
            </a:r>
            <a:r>
              <a:rPr lang="en-US" sz="3200" dirty="0" smtClean="0">
                <a:latin typeface="ProSyl" pitchFamily="34" charset="0"/>
                <a:cs typeface="Arial" pitchFamily="34" charset="0"/>
              </a:rPr>
              <a:t>&gt;/</a:t>
            </a:r>
            <a:r>
              <a:rPr lang="en-US" sz="3200" dirty="0" err="1" smtClean="0">
                <a:latin typeface="ProSyl" pitchFamily="34" charset="0"/>
                <a:cs typeface="Arial" pitchFamily="34" charset="0"/>
              </a:rPr>
              <a:t>q5g5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w~M4</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bm8N</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wMsQxc8q2X5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vmQ</a:t>
            </a: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j5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whmQ</a:t>
            </a:r>
            <a:r>
              <a:rPr lang="en-US" sz="3200" dirty="0" smtClean="0">
                <a:latin typeface="ProSyl" pitchFamily="34" charset="0"/>
                <a:cs typeface="Arial" pitchFamily="34" charset="0"/>
              </a:rPr>
              <a:t>/</a:t>
            </a:r>
            <a:r>
              <a:rPr lang="en-US" sz="3200" dirty="0" err="1" smtClean="0">
                <a:latin typeface="ProSyl" pitchFamily="34" charset="0"/>
                <a:cs typeface="Arial" pitchFamily="34" charset="0"/>
              </a:rPr>
              <a:t>sli</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Wbc9MEQxcExz</a:t>
            </a:r>
            <a:r>
              <a:rPr lang="en-US" sz="3200" dirty="0" smtClean="0">
                <a:latin typeface="ProSyl" pitchFamily="34" charset="0"/>
                <a:cs typeface="Arial" pitchFamily="34" charset="0"/>
              </a:rPr>
              <a:t> W/~</a:t>
            </a:r>
            <a:r>
              <a:rPr lang="en-US" sz="3200" dirty="0" err="1" smtClean="0">
                <a:latin typeface="ProSyl" pitchFamily="34" charset="0"/>
                <a:cs typeface="Arial" pitchFamily="34" charset="0"/>
              </a:rPr>
              <a:t>EChx3lQ5</a:t>
            </a:r>
            <a:r>
              <a:rPr lang="en-US" sz="3200" dirty="0" smtClean="0">
                <a:latin typeface="ProSyl" pitchFamily="34" charset="0"/>
                <a:cs typeface="Arial" pitchFamily="34" charset="0"/>
              </a:rPr>
              <a:t> &gt;</a:t>
            </a:r>
            <a:r>
              <a:rPr lang="en-US" sz="3200" dirty="0" err="1" smtClean="0">
                <a:latin typeface="ProSyl" pitchFamily="34" charset="0"/>
                <a:cs typeface="Arial" pitchFamily="34" charset="0"/>
              </a:rPr>
              <a:t>smJ34i</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xsM5yi3j5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x7ml</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cspn3i3j5</a:t>
            </a:r>
            <a:r>
              <a:rPr lang="en-US" sz="3200" dirty="0" smtClean="0">
                <a:latin typeface="ProSyl" pitchFamily="34" charset="0"/>
                <a:cs typeface="Arial" pitchFamily="34" charset="0"/>
              </a:rPr>
              <a:t> </a:t>
            </a:r>
            <a:r>
              <a:rPr lang="en-US" sz="3200" dirty="0" err="1" smtClean="0">
                <a:latin typeface="ProSyl" pitchFamily="34" charset="0"/>
                <a:cs typeface="Arial" pitchFamily="34" charset="0"/>
              </a:rPr>
              <a:t>yK9ostd</a:t>
            </a:r>
            <a:r>
              <a:rPr lang="en-US" sz="3200" dirty="0" smtClean="0">
                <a:latin typeface="ProSyl" pitchFamily="34" charset="0"/>
                <a:cs typeface="Arial" pitchFamily="34" charset="0"/>
              </a:rPr>
              <a:t>/5.</a:t>
            </a:r>
            <a:endParaRPr lang="en-US" sz="3200" dirty="0">
              <a:latin typeface="ProSyl" pitchFamily="34" charset="0"/>
              <a:cs typeface="Arial" pitchFamily="34" charset="0"/>
            </a:endParaRPr>
          </a:p>
          <a:p>
            <a:endParaRPr lang="en-US" dirty="0">
              <a:latin typeface="Arial" pitchFamily="34" charset="0"/>
              <a:cs typeface="Arial" pitchFamily="34" charset="0"/>
            </a:endParaRPr>
          </a:p>
          <a:p>
            <a:pPr marL="109728" indent="0">
              <a:buNone/>
            </a:pPr>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extLst>
      <p:ext uri="{BB962C8B-B14F-4D97-AF65-F5344CB8AC3E}">
        <p14:creationId xmlns:p14="http://schemas.microsoft.com/office/powerpoint/2010/main" val="3483511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533400" y="274638"/>
            <a:ext cx="8077200" cy="1143000"/>
          </a:xfrm>
        </p:spPr>
        <p:txBody>
          <a:bodyPr>
            <a:noAutofit/>
          </a:bodyPr>
          <a:lstStyle/>
          <a:p>
            <a:r>
              <a:rPr lang="en-US" sz="3200" b="1" dirty="0" smtClean="0">
                <a:solidFill>
                  <a:schemeClr val="tx1"/>
                </a:solidFill>
                <a:latin typeface="ProSyl" pitchFamily="34" charset="0"/>
                <a:cs typeface="Arial" pitchFamily="34" charset="0"/>
              </a:rPr>
              <a:t>`</a:t>
            </a:r>
            <a:r>
              <a:rPr lang="en-US" sz="3200" b="1" dirty="0" err="1" smtClean="0">
                <a:solidFill>
                  <a:schemeClr val="tx1"/>
                </a:solidFill>
                <a:latin typeface="ProSyl" pitchFamily="34" charset="0"/>
                <a:cs typeface="Arial" pitchFamily="34" charset="0"/>
              </a:rPr>
              <a:t>rNs</a:t>
            </a:r>
            <a:r>
              <a:rPr lang="en-US" sz="3200" b="1" dirty="0" smtClean="0">
                <a:solidFill>
                  <a:schemeClr val="tx1"/>
                </a:solidFill>
                <a:latin typeface="ProSyl" pitchFamily="34" charset="0"/>
                <a:cs typeface="Arial" pitchFamily="34" charset="0"/>
              </a:rPr>
              <a:t>/</a:t>
            </a:r>
            <a:r>
              <a:rPr lang="en-US" sz="3200" b="1" dirty="0" err="1" smtClean="0">
                <a:solidFill>
                  <a:schemeClr val="tx1"/>
                </a:solidFill>
                <a:latin typeface="ProSyl" pitchFamily="34" charset="0"/>
                <a:cs typeface="Arial" pitchFamily="34" charset="0"/>
              </a:rPr>
              <a:t>c4vwA`t5</a:t>
            </a:r>
            <a:r>
              <a:rPr lang="en-US" sz="3200" b="1" dirty="0" smtClean="0">
                <a:solidFill>
                  <a:schemeClr val="tx1"/>
                </a:solidFill>
                <a:latin typeface="ProSyl" pitchFamily="34" charset="0"/>
                <a:cs typeface="Arial" pitchFamily="34" charset="0"/>
              </a:rPr>
              <a:t> </a:t>
            </a:r>
            <a:r>
              <a:rPr lang="en-US" sz="3200" b="1" dirty="0" err="1" smtClean="0">
                <a:solidFill>
                  <a:schemeClr val="tx1"/>
                </a:solidFill>
                <a:latin typeface="ProSyl" pitchFamily="34" charset="0"/>
                <a:cs typeface="Arial" pitchFamily="34" charset="0"/>
              </a:rPr>
              <a:t>r9oq5</a:t>
            </a:r>
            <a:r>
              <a:rPr lang="en-US" sz="3200" b="1" dirty="0" smtClean="0">
                <a:solidFill>
                  <a:schemeClr val="tx1"/>
                </a:solidFill>
                <a:latin typeface="ProSyl" pitchFamily="34" charset="0"/>
                <a:cs typeface="Arial" pitchFamily="34" charset="0"/>
              </a:rPr>
              <a:t> </a:t>
            </a:r>
            <a:r>
              <a:rPr lang="en-US" sz="3200" b="1" dirty="0" err="1" smtClean="0">
                <a:solidFill>
                  <a:schemeClr val="tx1"/>
                </a:solidFill>
                <a:latin typeface="ProSyl" pitchFamily="34" charset="0"/>
                <a:cs typeface="Arial" pitchFamily="34" charset="0"/>
              </a:rPr>
              <a:t>x7ml</a:t>
            </a:r>
            <a:r>
              <a:rPr lang="en-US" sz="3200" b="1" dirty="0" smtClean="0">
                <a:solidFill>
                  <a:schemeClr val="tx1"/>
                </a:solidFill>
                <a:latin typeface="ProSyl" pitchFamily="34" charset="0"/>
                <a:cs typeface="Arial" pitchFamily="34" charset="0"/>
              </a:rPr>
              <a:t> </a:t>
            </a:r>
            <a:r>
              <a:rPr lang="en-US" sz="3200" b="1" dirty="0" err="1" smtClean="0">
                <a:solidFill>
                  <a:schemeClr val="tx1"/>
                </a:solidFill>
                <a:latin typeface="ProSyl" pitchFamily="34" charset="0"/>
                <a:cs typeface="Arial" pitchFamily="34" charset="0"/>
              </a:rPr>
              <a:t>WcbsA8N3i6</a:t>
            </a:r>
            <a:r>
              <a:rPr lang="en-US" sz="3200" b="1" dirty="0" smtClean="0">
                <a:solidFill>
                  <a:schemeClr val="tx1"/>
                </a:solidFill>
                <a:latin typeface="ProSyl" pitchFamily="34" charset="0"/>
                <a:cs typeface="Arial" pitchFamily="34" charset="0"/>
              </a:rPr>
              <a:t>: x[`</a:t>
            </a:r>
            <a:r>
              <a:rPr lang="en-US" sz="3200" b="1" dirty="0" err="1" smtClean="0">
                <a:solidFill>
                  <a:schemeClr val="tx1"/>
                </a:solidFill>
                <a:latin typeface="ProSyl" pitchFamily="34" charset="0"/>
                <a:cs typeface="Arial" pitchFamily="34" charset="0"/>
              </a:rPr>
              <a:t>CAZn8k5</a:t>
            </a:r>
            <a:r>
              <a:rPr lang="en-US" sz="3200" b="1" dirty="0" smtClean="0">
                <a:solidFill>
                  <a:schemeClr val="tx1"/>
                </a:solidFill>
                <a:latin typeface="ProSyl" pitchFamily="34" charset="0"/>
                <a:cs typeface="Arial" pitchFamily="34" charset="0"/>
              </a:rPr>
              <a:t> `</a:t>
            </a:r>
            <a:r>
              <a:rPr lang="en-US" sz="3200" b="1" dirty="0" err="1" smtClean="0">
                <a:solidFill>
                  <a:schemeClr val="tx1"/>
                </a:solidFill>
                <a:latin typeface="ProSyl" pitchFamily="34" charset="0"/>
                <a:cs typeface="Arial" pitchFamily="34" charset="0"/>
              </a:rPr>
              <a:t>rNs</a:t>
            </a:r>
            <a:r>
              <a:rPr lang="en-US" sz="3200" b="1" dirty="0" smtClean="0">
                <a:solidFill>
                  <a:schemeClr val="tx1"/>
                </a:solidFill>
                <a:latin typeface="ProSyl" pitchFamily="34" charset="0"/>
                <a:cs typeface="Arial" pitchFamily="34" charset="0"/>
              </a:rPr>
              <a:t>/</a:t>
            </a:r>
            <a:r>
              <a:rPr lang="en-US" sz="3200" b="1" dirty="0" err="1" smtClean="0">
                <a:solidFill>
                  <a:schemeClr val="tx1"/>
                </a:solidFill>
                <a:latin typeface="ProSyl" pitchFamily="34" charset="0"/>
                <a:cs typeface="Arial" pitchFamily="34" charset="0"/>
              </a:rPr>
              <a:t>c4vwA`t5</a:t>
            </a:r>
            <a:endParaRPr lang="en-US" sz="32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381000" y="1600200"/>
            <a:ext cx="8382000" cy="4953000"/>
          </a:xfrm>
        </p:spPr>
        <p:txBody>
          <a:bodyPr>
            <a:normAutofit/>
          </a:bodyPr>
          <a:lstStyle/>
          <a:p>
            <a:pPr marL="630238" indent="-593725">
              <a:buClr>
                <a:schemeClr val="tx1"/>
              </a:buClr>
              <a:buFont typeface="Wingdings" pitchFamily="2" charset="2"/>
              <a:buChar char="Ø"/>
            </a:pPr>
            <a:r>
              <a:rPr lang="en-US" sz="2800" dirty="0" err="1" smtClean="0">
                <a:latin typeface="ProSyl" pitchFamily="34" charset="0"/>
                <a:cs typeface="Arial" pitchFamily="34" charset="0"/>
              </a:rPr>
              <a:t>r9oc3g6</a:t>
            </a:r>
            <a:r>
              <a:rPr lang="en-US" sz="2800" dirty="0" smtClean="0">
                <a:latin typeface="ProSyl" pitchFamily="34" charset="0"/>
                <a:cs typeface="Arial" pitchFamily="34" charset="0"/>
              </a:rPr>
              <a:t> @%- </a:t>
            </a:r>
            <a:r>
              <a:rPr lang="en-US" sz="2800" dirty="0" err="1" smtClean="0">
                <a:latin typeface="ProSyl" pitchFamily="34" charset="0"/>
                <a:cs typeface="Arial" pitchFamily="34" charset="0"/>
              </a:rPr>
              <a:t>sfx</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vt5gQ5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c5ysiq5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xgw8Nw5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rNs</a:t>
            </a:r>
            <a:r>
              <a:rPr lang="en-US" sz="2800" dirty="0" smtClean="0">
                <a:latin typeface="ProSyl" pitchFamily="34" charset="0"/>
                <a:cs typeface="Arial" pitchFamily="34" charset="0"/>
              </a:rPr>
              <a:t>/5.</a:t>
            </a:r>
            <a:endParaRPr lang="en-US" sz="2800" dirty="0" smtClean="0">
              <a:latin typeface="ProSyl" pitchFamily="34" charset="0"/>
              <a:cs typeface="Arial" pitchFamily="34" charset="0"/>
            </a:endParaRPr>
          </a:p>
          <a:p>
            <a:pPr marL="630238" indent="-593725">
              <a:buClr>
                <a:schemeClr val="tx1"/>
              </a:buClr>
              <a:buFont typeface="Wingdings" pitchFamily="2" charset="2"/>
              <a:buChar char="Ø"/>
            </a:pPr>
            <a:r>
              <a:rPr lang="en-US" sz="2800" dirty="0" err="1" smtClean="0">
                <a:latin typeface="ProSyl" pitchFamily="34" charset="0"/>
                <a:cs typeface="Arial" pitchFamily="34" charset="0"/>
              </a:rPr>
              <a:t>vmQ</a:t>
            </a:r>
            <a:r>
              <a:rPr lang="en-US" sz="2800" dirty="0" smtClean="0">
                <a:latin typeface="ProSyl" pitchFamily="34" charset="0"/>
                <a:cs typeface="Arial" pitchFamily="34" charset="0"/>
              </a:rPr>
              <a:t>/</a:t>
            </a:r>
            <a:r>
              <a:rPr lang="en-US" sz="2800" dirty="0" err="1" smtClean="0">
                <a:latin typeface="ProSyl" pitchFamily="34" charset="0"/>
                <a:cs typeface="Arial" pitchFamily="34" charset="0"/>
              </a:rPr>
              <a:t>six3Xb</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g5yCs`t5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N7mQx~o5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sf~kN6</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tnm5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moZw5</a:t>
            </a:r>
            <a:r>
              <a:rPr lang="en-US" sz="2800" dirty="0" smtClean="0">
                <a:latin typeface="ProSyl" pitchFamily="34" charset="0"/>
                <a:cs typeface="Arial" pitchFamily="34" charset="0"/>
              </a:rPr>
              <a:t>:</a:t>
            </a:r>
            <a:endParaRPr lang="en-US" sz="2800" dirty="0">
              <a:latin typeface="ProSyl" pitchFamily="34" charset="0"/>
              <a:cs typeface="Arial" pitchFamily="34" charset="0"/>
            </a:endParaRPr>
          </a:p>
          <a:p>
            <a:pPr marL="281178" indent="-171450">
              <a:buClr>
                <a:schemeClr val="tx1"/>
              </a:buClr>
              <a:buFont typeface="Wingdings" pitchFamily="2" charset="2"/>
              <a:buChar char="Ø"/>
            </a:pPr>
            <a:endParaRPr lang="en-US" sz="1100" dirty="0">
              <a:latin typeface="Arial" pitchFamily="34" charset="0"/>
              <a:cs typeface="Arial" pitchFamily="34" charset="0"/>
            </a:endParaRPr>
          </a:p>
          <a:p>
            <a:pPr lvl="1">
              <a:buClr>
                <a:schemeClr val="tx1"/>
              </a:buClr>
              <a:buFont typeface="Wingdings" pitchFamily="2" charset="2"/>
              <a:buChar char="Ø"/>
            </a:pPr>
            <a:r>
              <a:rPr lang="en-US" sz="2500" dirty="0" smtClean="0">
                <a:latin typeface="Arial" pitchFamily="34" charset="0"/>
                <a:cs typeface="Arial" pitchFamily="34" charset="0"/>
              </a:rPr>
              <a:t> </a:t>
            </a:r>
            <a:r>
              <a:rPr lang="en-US" sz="2400" dirty="0" err="1" smtClean="0">
                <a:latin typeface="ProSyl" pitchFamily="34" charset="0"/>
                <a:cs typeface="Arial" pitchFamily="34" charset="0"/>
              </a:rPr>
              <a:t>cspn3i3j5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yK9ostd</a:t>
            </a:r>
            <a:r>
              <a:rPr lang="en-US" sz="2400" dirty="0" smtClean="0">
                <a:latin typeface="ProSyl" pitchFamily="34" charset="0"/>
                <a:cs typeface="Arial" pitchFamily="34" charset="0"/>
              </a:rPr>
              <a:t>/6 + ^%-</a:t>
            </a:r>
            <a:endParaRPr lang="en-US" sz="2400" dirty="0">
              <a:latin typeface="ProSyl" pitchFamily="34" charset="0"/>
              <a:cs typeface="Arial" pitchFamily="34" charset="0"/>
            </a:endParaRPr>
          </a:p>
          <a:p>
            <a:pPr lvl="1">
              <a:buClr>
                <a:schemeClr val="tx1"/>
              </a:buClr>
              <a:buFont typeface="Wingdings" pitchFamily="2" charset="2"/>
              <a:buChar char="Ø"/>
            </a:pPr>
            <a:r>
              <a:rPr lang="en-US" sz="2400" dirty="0" smtClean="0">
                <a:latin typeface="Arial" pitchFamily="34" charset="0"/>
                <a:cs typeface="Arial" pitchFamily="34" charset="0"/>
              </a:rPr>
              <a:t> </a:t>
            </a:r>
            <a:r>
              <a:rPr lang="en-US" sz="2400" dirty="0" err="1" smtClean="0">
                <a:latin typeface="ProSyl" pitchFamily="34" charset="0"/>
                <a:cs typeface="Arial" pitchFamily="34" charset="0"/>
              </a:rPr>
              <a:t>cspn3is2</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Wsiz</a:t>
            </a:r>
            <a:r>
              <a:rPr lang="en-US" sz="2400" dirty="0">
                <a:latin typeface="ProSyl" pitchFamily="34" charset="0"/>
                <a:cs typeface="Arial" pitchFamily="34" charset="0"/>
              </a:rPr>
              <a:t> </a:t>
            </a:r>
            <a:r>
              <a:rPr lang="en-US" sz="2400" dirty="0" smtClean="0">
                <a:latin typeface="ProSyl" pitchFamily="34" charset="0"/>
                <a:cs typeface="Arial" pitchFamily="34" charset="0"/>
              </a:rPr>
              <a:t>+ &amp;)-</a:t>
            </a:r>
            <a:endParaRPr lang="en-US" sz="2400" dirty="0">
              <a:latin typeface="ProSyl" pitchFamily="34" charset="0"/>
              <a:cs typeface="Arial" pitchFamily="34" charset="0"/>
            </a:endParaRPr>
          </a:p>
          <a:p>
            <a:pPr lvl="1">
              <a:buClr>
                <a:schemeClr val="tx1"/>
              </a:buClr>
              <a:buFont typeface="Wingdings" pitchFamily="2" charset="2"/>
              <a:buChar char="Ø"/>
            </a:pPr>
            <a:r>
              <a:rPr lang="en-US" sz="2400" dirty="0" smtClean="0">
                <a:latin typeface="Arial" pitchFamily="34" charset="0"/>
                <a:cs typeface="Arial" pitchFamily="34" charset="0"/>
              </a:rPr>
              <a:t> </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rNs</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c3tbsiz</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x7ml</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Wo7m5nwi6</a:t>
            </a:r>
            <a:r>
              <a:rPr lang="en-US" sz="2400" dirty="0" smtClean="0">
                <a:latin typeface="ProSyl" pitchFamily="34" charset="0"/>
                <a:cs typeface="Arial" pitchFamily="34" charset="0"/>
              </a:rPr>
              <a:t> + ^)-</a:t>
            </a:r>
            <a:endParaRPr lang="en-US" sz="2400" dirty="0" smtClean="0">
              <a:latin typeface="ProSyl" pitchFamily="34" charset="0"/>
              <a:cs typeface="Arial" pitchFamily="34" charset="0"/>
            </a:endParaRPr>
          </a:p>
          <a:p>
            <a:pPr lvl="1">
              <a:buClr>
                <a:schemeClr val="tx1"/>
              </a:buClr>
              <a:buFont typeface="Wingdings" pitchFamily="2" charset="2"/>
              <a:buChar char="Ø"/>
            </a:pPr>
            <a:r>
              <a:rPr lang="en-US" sz="2400" dirty="0" err="1" smtClean="0">
                <a:latin typeface="ProSyl" pitchFamily="34" charset="0"/>
                <a:cs typeface="Arial" pitchFamily="34" charset="0"/>
              </a:rPr>
              <a:t>gn3</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cChx3i6</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x7ml</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si4</a:t>
            </a:r>
            <a:r>
              <a:rPr lang="en-US" sz="2400" dirty="0" smtClean="0">
                <a:latin typeface="ProSyl" pitchFamily="34" charset="0"/>
                <a:cs typeface="Arial" pitchFamily="34" charset="0"/>
              </a:rPr>
              <a:t>&gt;</a:t>
            </a:r>
            <a:r>
              <a:rPr lang="en-US" sz="2400" dirty="0" err="1" smtClean="0">
                <a:latin typeface="ProSyl" pitchFamily="34" charset="0"/>
                <a:cs typeface="Arial" pitchFamily="34" charset="0"/>
              </a:rPr>
              <a:t>vos3i6</a:t>
            </a:r>
            <a:r>
              <a:rPr lang="en-US" sz="2400" dirty="0" smtClean="0">
                <a:latin typeface="ProSyl" pitchFamily="34" charset="0"/>
                <a:cs typeface="Arial" pitchFamily="34" charset="0"/>
              </a:rPr>
              <a:t> + &amp;)-</a:t>
            </a:r>
            <a:endParaRPr lang="en-US" sz="2400" dirty="0">
              <a:latin typeface="ProSyl" pitchFamily="34" charset="0"/>
              <a:cs typeface="Arial" pitchFamily="34" charset="0"/>
            </a:endParaRPr>
          </a:p>
          <a:p>
            <a:pPr marL="630238" indent="-593725">
              <a:buNone/>
            </a:pPr>
            <a:endParaRPr lang="en-US" dirty="0" smtClean="0">
              <a:latin typeface="Arial" pitchFamily="34" charset="0"/>
              <a:cs typeface="Arial" pitchFamily="34" charset="0"/>
            </a:endParaRPr>
          </a:p>
          <a:p>
            <a:pPr marL="630238" indent="-593725">
              <a:buNone/>
            </a:pPr>
            <a:endParaRPr lang="en-US" sz="1000" dirty="0" smtClean="0">
              <a:latin typeface="Arial" pitchFamily="34" charset="0"/>
              <a:cs typeface="Arial" pitchFamily="34" charset="0"/>
            </a:endParaRPr>
          </a:p>
          <a:p>
            <a:pPr marL="393192" lvl="1" indent="0">
              <a:buNone/>
            </a:pPr>
            <a:endParaRPr lang="en-US" sz="25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533400" y="152400"/>
            <a:ext cx="8077200" cy="1143000"/>
          </a:xfrm>
        </p:spPr>
        <p:txBody>
          <a:bodyPr>
            <a:noAutofit/>
          </a:bodyPr>
          <a:lstStyle/>
          <a:p>
            <a:r>
              <a:rPr lang="en-US" sz="3200" b="1" dirty="0" smtClean="0">
                <a:latin typeface="ProSyl" pitchFamily="34" charset="0"/>
                <a:cs typeface="Arial" pitchFamily="34" charset="0"/>
              </a:rPr>
              <a:t>`</a:t>
            </a:r>
            <a:r>
              <a:rPr lang="en-US" sz="3200" b="1" dirty="0" err="1" smtClean="0">
                <a:latin typeface="ProSyl" pitchFamily="34" charset="0"/>
                <a:cs typeface="Arial" pitchFamily="34" charset="0"/>
              </a:rPr>
              <a:t>rNs</a:t>
            </a:r>
            <a:r>
              <a:rPr lang="en-US" sz="3200" b="1" dirty="0" smtClean="0">
                <a:latin typeface="ProSyl" pitchFamily="34" charset="0"/>
                <a:cs typeface="Arial" pitchFamily="34" charset="0"/>
              </a:rPr>
              <a:t>/</a:t>
            </a:r>
            <a:r>
              <a:rPr lang="en-US" sz="3200" b="1" dirty="0" err="1" smtClean="0">
                <a:latin typeface="ProSyl" pitchFamily="34" charset="0"/>
                <a:cs typeface="Arial" pitchFamily="34" charset="0"/>
              </a:rPr>
              <a:t>c4vwA`t5</a:t>
            </a:r>
            <a:r>
              <a:rPr lang="en-US" sz="3200" b="1" dirty="0" smtClean="0">
                <a:latin typeface="ProSyl" pitchFamily="34" charset="0"/>
                <a:cs typeface="Arial" pitchFamily="34" charset="0"/>
              </a:rPr>
              <a:t> </a:t>
            </a:r>
            <a:r>
              <a:rPr lang="en-US" sz="3200" b="1" dirty="0" err="1" smtClean="0">
                <a:latin typeface="ProSyl" pitchFamily="34" charset="0"/>
                <a:cs typeface="Arial" pitchFamily="34" charset="0"/>
              </a:rPr>
              <a:t>r9oq5</a:t>
            </a:r>
            <a:r>
              <a:rPr lang="en-US" sz="3200" b="1" dirty="0" smtClean="0">
                <a:latin typeface="ProSyl" pitchFamily="34" charset="0"/>
                <a:cs typeface="Arial" pitchFamily="34" charset="0"/>
              </a:rPr>
              <a:t> </a:t>
            </a:r>
            <a:r>
              <a:rPr lang="en-US" sz="3200" b="1" dirty="0" err="1" smtClean="0">
                <a:latin typeface="ProSyl" pitchFamily="34" charset="0"/>
                <a:cs typeface="Arial" pitchFamily="34" charset="0"/>
              </a:rPr>
              <a:t>x7ml</a:t>
            </a:r>
            <a:r>
              <a:rPr lang="en-US" sz="3200" b="1" dirty="0" smtClean="0">
                <a:latin typeface="ProSyl" pitchFamily="34" charset="0"/>
                <a:cs typeface="Arial" pitchFamily="34" charset="0"/>
              </a:rPr>
              <a:t> </a:t>
            </a:r>
            <a:r>
              <a:rPr lang="en-US" sz="3200" b="1" dirty="0" err="1" smtClean="0">
                <a:latin typeface="ProSyl" pitchFamily="34" charset="0"/>
                <a:cs typeface="Arial" pitchFamily="34" charset="0"/>
              </a:rPr>
              <a:t>WcbsA8N3i6</a:t>
            </a:r>
            <a:r>
              <a:rPr lang="en-US" sz="3200" b="1" dirty="0" smtClean="0">
                <a:latin typeface="ProSyl" pitchFamily="34" charset="0"/>
                <a:cs typeface="Arial" pitchFamily="34" charset="0"/>
              </a:rPr>
              <a:t>:</a:t>
            </a:r>
            <a:br>
              <a:rPr lang="en-US" sz="3200" b="1" dirty="0" smtClean="0">
                <a:latin typeface="ProSyl" pitchFamily="34" charset="0"/>
                <a:cs typeface="Arial" pitchFamily="34" charset="0"/>
              </a:rPr>
            </a:br>
            <a:r>
              <a:rPr lang="en-US" sz="3200" b="1" dirty="0" err="1" smtClean="0">
                <a:latin typeface="ProSyl" pitchFamily="34" charset="0"/>
                <a:cs typeface="Arial" pitchFamily="34" charset="0"/>
              </a:rPr>
              <a:t>yK3zA5</a:t>
            </a:r>
            <a:r>
              <a:rPr lang="en-US" sz="3200" b="1" dirty="0" smtClean="0">
                <a:latin typeface="ProSyl" pitchFamily="34" charset="0"/>
                <a:cs typeface="Arial" pitchFamily="34" charset="0"/>
              </a:rPr>
              <a:t> `</a:t>
            </a:r>
            <a:r>
              <a:rPr lang="en-US" sz="3200" b="1" dirty="0" err="1" smtClean="0">
                <a:latin typeface="ProSyl" pitchFamily="34" charset="0"/>
                <a:cs typeface="Arial" pitchFamily="34" charset="0"/>
              </a:rPr>
              <a:t>rNs</a:t>
            </a:r>
            <a:r>
              <a:rPr lang="en-US" sz="3200" b="1" dirty="0" smtClean="0">
                <a:latin typeface="ProSyl" pitchFamily="34" charset="0"/>
                <a:cs typeface="Arial" pitchFamily="34" charset="0"/>
              </a:rPr>
              <a:t>/</a:t>
            </a:r>
            <a:r>
              <a:rPr lang="en-US" sz="3200" b="1" dirty="0" err="1" smtClean="0">
                <a:latin typeface="ProSyl" pitchFamily="34" charset="0"/>
                <a:cs typeface="Arial" pitchFamily="34" charset="0"/>
              </a:rPr>
              <a:t>c4vwA`t5</a:t>
            </a:r>
            <a:endParaRPr lang="en-US" sz="3200"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228600" y="1532965"/>
            <a:ext cx="8610600" cy="5334000"/>
          </a:xfrm>
        </p:spPr>
        <p:txBody>
          <a:bodyPr>
            <a:normAutofit/>
          </a:bodyPr>
          <a:lstStyle/>
          <a:p>
            <a:pPr marL="539750" indent="-503238">
              <a:buClr>
                <a:schemeClr val="tx1"/>
              </a:buClr>
              <a:buFont typeface="Wingdings" pitchFamily="2" charset="2"/>
              <a:buChar char="Ø"/>
            </a:pPr>
            <a:r>
              <a:rPr lang="en-US" sz="2800" dirty="0" err="1" smtClean="0">
                <a:latin typeface="ProSyl" pitchFamily="34" charset="0"/>
                <a:cs typeface="Arial" pitchFamily="34" charset="0"/>
              </a:rPr>
              <a:t>xu</a:t>
            </a:r>
            <a:r>
              <a:rPr lang="en-US" sz="2800" dirty="0" smtClean="0">
                <a:latin typeface="ProSyl" pitchFamily="34" charset="0"/>
                <a:cs typeface="Arial" pitchFamily="34" charset="0"/>
              </a:rPr>
              <a:t>&lt;</a:t>
            </a:r>
            <a:r>
              <a:rPr lang="en-US" sz="2800" dirty="0" err="1" smtClean="0">
                <a:latin typeface="ProSyl" pitchFamily="34" charset="0"/>
                <a:cs typeface="Arial" pitchFamily="34" charset="0"/>
              </a:rPr>
              <a:t>hi3</a:t>
            </a:r>
            <a:r>
              <a:rPr lang="en-US" sz="2800" dirty="0" smtClean="0">
                <a:latin typeface="ProSyl" pitchFamily="34" charset="0"/>
                <a:cs typeface="Arial" pitchFamily="34" charset="0"/>
              </a:rPr>
              <a:t>&lt;</a:t>
            </a:r>
            <a:r>
              <a:rPr lang="en-US" sz="2800" dirty="0" err="1" smtClean="0">
                <a:latin typeface="ProSyl" pitchFamily="34" charset="0"/>
                <a:cs typeface="Arial" pitchFamily="34" charset="0"/>
              </a:rPr>
              <a:t>X5</a:t>
            </a:r>
            <a:r>
              <a:rPr lang="en-US" sz="2800" dirty="0" smtClean="0">
                <a:latin typeface="ProSyl" pitchFamily="34" charset="0"/>
                <a:cs typeface="Arial" pitchFamily="34" charset="0"/>
              </a:rPr>
              <a:t> R!%,))) </a:t>
            </a:r>
            <a:r>
              <a:rPr lang="en-US" sz="2800" dirty="0" err="1" smtClean="0">
                <a:latin typeface="ProSyl" pitchFamily="34" charset="0"/>
                <a:cs typeface="Arial" pitchFamily="34" charset="0"/>
              </a:rPr>
              <a:t>vmQ</a:t>
            </a:r>
            <a:r>
              <a:rPr lang="en-US" sz="2800" dirty="0" smtClean="0">
                <a:latin typeface="ProSyl" pitchFamily="34" charset="0"/>
                <a:cs typeface="Arial" pitchFamily="34" charset="0"/>
              </a:rPr>
              <a:t>/</a:t>
            </a:r>
            <a:r>
              <a:rPr lang="en-US" sz="2800" dirty="0" err="1" smtClean="0">
                <a:latin typeface="ProSyl" pitchFamily="34" charset="0"/>
                <a:cs typeface="Arial" pitchFamily="34" charset="0"/>
              </a:rPr>
              <a:t>j5</a:t>
            </a:r>
            <a:r>
              <a:rPr lang="en-US" sz="2800" dirty="0" smtClean="0">
                <a:latin typeface="ProSyl" pitchFamily="34" charset="0"/>
                <a:cs typeface="Arial" pitchFamily="34" charset="0"/>
              </a:rPr>
              <a:t>.</a:t>
            </a:r>
            <a:endParaRPr lang="en-US" sz="2800" dirty="0" smtClean="0">
              <a:latin typeface="ProSyl" pitchFamily="34" charset="0"/>
              <a:cs typeface="Arial" pitchFamily="34" charset="0"/>
            </a:endParaRPr>
          </a:p>
          <a:p>
            <a:pPr marL="539750" indent="-503238">
              <a:buClr>
                <a:schemeClr val="tx1"/>
              </a:buClr>
              <a:buFont typeface="Wingdings" pitchFamily="2" charset="2"/>
              <a:buChar char="Ø"/>
            </a:pPr>
            <a:r>
              <a:rPr lang="en-US" sz="2800" dirty="0" err="1" smtClean="0">
                <a:latin typeface="ProSyl" pitchFamily="34" charset="0"/>
                <a:cs typeface="Arial" pitchFamily="34" charset="0"/>
              </a:rPr>
              <a:t>r9oc3g5</a:t>
            </a:r>
            <a:r>
              <a:rPr lang="en-US" sz="2800" dirty="0" smtClean="0">
                <a:latin typeface="ProSyl" pitchFamily="34" charset="0"/>
                <a:cs typeface="Arial" pitchFamily="34" charset="0"/>
              </a:rPr>
              <a:t> !)- </a:t>
            </a:r>
            <a:r>
              <a:rPr lang="en-US" sz="2800" dirty="0" err="1" smtClean="0">
                <a:latin typeface="ProSyl" pitchFamily="34" charset="0"/>
                <a:cs typeface="Arial" pitchFamily="34" charset="0"/>
              </a:rPr>
              <a:t>vt5gQ5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rNs</a:t>
            </a:r>
            <a:r>
              <a:rPr lang="en-US" sz="2800" dirty="0" smtClean="0">
                <a:latin typeface="ProSyl" pitchFamily="34" charset="0"/>
                <a:cs typeface="Arial" pitchFamily="34" charset="0"/>
              </a:rPr>
              <a:t>/</a:t>
            </a:r>
            <a:r>
              <a:rPr lang="en-US" sz="2800" dirty="0" err="1" smtClean="0">
                <a:latin typeface="ProSyl" pitchFamily="34" charset="0"/>
                <a:cs typeface="Arial" pitchFamily="34" charset="0"/>
              </a:rPr>
              <a:t>c4vwA`t5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xgw8N5</a:t>
            </a:r>
            <a:r>
              <a:rPr lang="en-US" sz="2800" dirty="0" smtClean="0">
                <a:latin typeface="ProSyl" pitchFamily="34" charset="0"/>
                <a:cs typeface="Arial" pitchFamily="34" charset="0"/>
              </a:rPr>
              <a:t>.</a:t>
            </a:r>
            <a:endParaRPr lang="en-US" sz="2800" dirty="0" smtClean="0">
              <a:latin typeface="ProSyl" pitchFamily="34" charset="0"/>
              <a:cs typeface="Arial" pitchFamily="34" charset="0"/>
            </a:endParaRPr>
          </a:p>
          <a:p>
            <a:pPr marL="538480" lvl="1" indent="-457200">
              <a:buClr>
                <a:schemeClr val="tx1"/>
              </a:buClr>
              <a:buFont typeface="Wingdings" pitchFamily="2" charset="2"/>
              <a:buChar char="Ø"/>
            </a:pPr>
            <a:r>
              <a:rPr lang="en-US" sz="2800" dirty="0" smtClean="0">
                <a:latin typeface="ProSyl" pitchFamily="34" charset="0"/>
                <a:cs typeface="Arial" pitchFamily="34" charset="0"/>
              </a:rPr>
              <a:t>&gt;</a:t>
            </a:r>
            <a:r>
              <a:rPr lang="en-US" sz="2800" dirty="0" err="1" smtClean="0">
                <a:latin typeface="ProSyl" pitchFamily="34" charset="0"/>
                <a:cs typeface="Arial" pitchFamily="34" charset="0"/>
              </a:rPr>
              <a:t>s5gCs`t5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yK3zA5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cspn3is2</a:t>
            </a:r>
            <a:r>
              <a:rPr lang="en-US" sz="2800" dirty="0" smtClean="0">
                <a:latin typeface="ProSyl" pitchFamily="34" charset="0"/>
                <a:cs typeface="Arial" pitchFamily="34" charset="0"/>
              </a:rPr>
              <a:t> </a:t>
            </a:r>
            <a:br>
              <a:rPr lang="en-US" sz="2800" dirty="0" smtClean="0">
                <a:latin typeface="ProSyl" pitchFamily="34" charset="0"/>
                <a:cs typeface="Arial" pitchFamily="34" charset="0"/>
              </a:rPr>
            </a:br>
            <a:r>
              <a:rPr lang="en-US" sz="2800" dirty="0" smtClean="0">
                <a:latin typeface="ProSyl" pitchFamily="34" charset="0"/>
                <a:cs typeface="Arial" pitchFamily="34" charset="0"/>
              </a:rPr>
              <a:t>`</a:t>
            </a:r>
            <a:r>
              <a:rPr lang="en-US" sz="2800" dirty="0" err="1" smtClean="0">
                <a:latin typeface="ProSyl" pitchFamily="34" charset="0"/>
                <a:cs typeface="Arial" pitchFamily="34" charset="0"/>
              </a:rPr>
              <a:t>rNs</a:t>
            </a:r>
            <a:r>
              <a:rPr lang="en-US" sz="2800" dirty="0" smtClean="0">
                <a:latin typeface="ProSyl" pitchFamily="34" charset="0"/>
                <a:cs typeface="Arial" pitchFamily="34" charset="0"/>
              </a:rPr>
              <a:t>/</a:t>
            </a:r>
            <a:r>
              <a:rPr lang="en-US" sz="2800" dirty="0" err="1" smtClean="0">
                <a:latin typeface="ProSyl" pitchFamily="34" charset="0"/>
                <a:cs typeface="Arial" pitchFamily="34" charset="0"/>
              </a:rPr>
              <a:t>c4vwAtk5</a:t>
            </a:r>
            <a:r>
              <a:rPr lang="en-US" sz="2800" dirty="0" smtClean="0">
                <a:latin typeface="ProSyl" pitchFamily="34" charset="0"/>
                <a:cs typeface="Arial" pitchFamily="34" charset="0"/>
              </a:rPr>
              <a:t>:</a:t>
            </a:r>
            <a:endParaRPr lang="en-US" sz="2800" dirty="0" smtClean="0">
              <a:latin typeface="ProSyl" pitchFamily="34" charset="0"/>
              <a:cs typeface="Arial" pitchFamily="34" charset="0"/>
            </a:endParaRPr>
          </a:p>
          <a:p>
            <a:pPr marL="996950" lvl="1" indent="-457200">
              <a:buClr>
                <a:schemeClr val="tx1"/>
              </a:buClr>
              <a:buFont typeface="Wingdings" pitchFamily="2" charset="2"/>
              <a:buChar char="Ø"/>
            </a:pPr>
            <a:r>
              <a:rPr lang="en-US" sz="2400" dirty="0" smtClean="0">
                <a:latin typeface="ProSyl" pitchFamily="34" charset="0"/>
                <a:cs typeface="Arial" pitchFamily="34" charset="0"/>
              </a:rPr>
              <a:t>&lt;</a:t>
            </a:r>
            <a:r>
              <a:rPr lang="en-US" sz="2400" dirty="0" err="1" smtClean="0">
                <a:latin typeface="ProSyl" pitchFamily="34" charset="0"/>
                <a:cs typeface="Arial" pitchFamily="34" charset="0"/>
              </a:rPr>
              <a:t>xeh3lQ5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cspn3i3j5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vmAysJ5</a:t>
            </a:r>
            <a:endParaRPr lang="en-US" sz="2400" dirty="0" smtClean="0">
              <a:latin typeface="ProSyl" pitchFamily="34" charset="0"/>
              <a:cs typeface="Arial" pitchFamily="34" charset="0"/>
            </a:endParaRPr>
          </a:p>
          <a:p>
            <a:pPr marL="996950" lvl="1" indent="-457200">
              <a:buClr>
                <a:schemeClr val="tx1"/>
              </a:buClr>
              <a:buFont typeface="Wingdings" pitchFamily="2" charset="2"/>
              <a:buChar char="Ø"/>
            </a:pPr>
            <a:r>
              <a:rPr lang="en-US" sz="2400" dirty="0" err="1" smtClean="0">
                <a:latin typeface="ProSyl" pitchFamily="34" charset="0"/>
                <a:cs typeface="Arial" pitchFamily="34" charset="0"/>
              </a:rPr>
              <a:t>gn3</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cChx3~i5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WZhx3li</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kN~o5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wvJDtq8i4</a:t>
            </a:r>
            <a:endParaRPr lang="en-US" sz="2400" dirty="0" smtClean="0">
              <a:latin typeface="ProSyl" pitchFamily="34" charset="0"/>
              <a:cs typeface="Arial" pitchFamily="34" charset="0"/>
            </a:endParaRPr>
          </a:p>
          <a:p>
            <a:pPr marL="996950" lvl="1" indent="-457200">
              <a:buClr>
                <a:schemeClr val="tx1"/>
              </a:buClr>
              <a:buFont typeface="Wingdings" pitchFamily="2" charset="2"/>
              <a:buChar char="Ø"/>
            </a:pPr>
            <a:r>
              <a:rPr lang="en-US" sz="2400" dirty="0" err="1" smtClean="0">
                <a:latin typeface="ProSyl" pitchFamily="34" charset="0"/>
                <a:cs typeface="Arial" pitchFamily="34" charset="0"/>
              </a:rPr>
              <a:t>whmQ</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siq5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kN~o5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Wcbsiqb</a:t>
            </a:r>
            <a:endParaRPr lang="en-US" sz="2400" dirty="0" smtClean="0">
              <a:latin typeface="ProSyl" pitchFamily="34" charset="0"/>
              <a:cs typeface="Arial" pitchFamily="34" charset="0"/>
            </a:endParaRPr>
          </a:p>
          <a:p>
            <a:pPr marL="996950" lvl="1" indent="-457200">
              <a:buClr>
                <a:schemeClr val="tx1"/>
              </a:buClr>
              <a:buFont typeface="Wingdings" pitchFamily="2" charset="2"/>
              <a:buChar char="Ø"/>
            </a:pPr>
            <a:r>
              <a:rPr lang="en-US" sz="2400" dirty="0" err="1" smtClean="0">
                <a:latin typeface="ProSyl" pitchFamily="34" charset="0"/>
                <a:cs typeface="Arial" pitchFamily="34" charset="0"/>
              </a:rPr>
              <a:t>wMstbsiq5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wkw5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cspm</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gcq5</a:t>
            </a:r>
            <a:r>
              <a:rPr lang="en-US" sz="2400" dirty="0" err="1" smtClean="0">
                <a:latin typeface="ProSyl" pitchFamily="34" charset="0"/>
                <a:cs typeface="Arial" pitchFamily="34" charset="0"/>
              </a:rPr>
              <a:t>F</a:t>
            </a:r>
            <a:r>
              <a:rPr lang="en-US" sz="2400" dirty="0">
                <a:latin typeface="ProSyl" pitchFamily="34" charset="0"/>
                <a:cs typeface="Arial" pitchFamily="34" charset="0"/>
              </a:rPr>
              <a:t> </a:t>
            </a:r>
            <a:r>
              <a:rPr lang="en-US" sz="2400" dirty="0" err="1" smtClean="0">
                <a:latin typeface="ProSyl" pitchFamily="34" charset="0"/>
                <a:cs typeface="Arial" pitchFamily="34" charset="0"/>
              </a:rPr>
              <a:t>Wsygc4f5</a:t>
            </a:r>
            <a:r>
              <a:rPr lang="en-US" sz="2400" dirty="0" smtClean="0">
                <a:latin typeface="ProSyl" pitchFamily="34" charset="0"/>
                <a:cs typeface="Arial" pitchFamily="34" charset="0"/>
              </a:rPr>
              <a:t> x?]</a:t>
            </a:r>
            <a:r>
              <a:rPr lang="en-US" sz="2400" dirty="0" err="1" smtClean="0">
                <a:latin typeface="ProSyl" pitchFamily="34" charset="0"/>
                <a:cs typeface="Arial" pitchFamily="34" charset="0"/>
              </a:rPr>
              <a:t>bi4</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cspm~i5</a:t>
            </a:r>
            <a:endParaRPr lang="en-US" sz="2400" dirty="0" smtClean="0">
              <a:latin typeface="ProSyl" pitchFamily="34" charset="0"/>
              <a:cs typeface="Arial" pitchFamily="34" charset="0"/>
            </a:endParaRPr>
          </a:p>
          <a:p>
            <a:pPr marL="539750" lvl="1" indent="0">
              <a:buFont typeface="Wingdings" pitchFamily="2" charset="2"/>
              <a:buNone/>
            </a:pPr>
            <a:endParaRPr lang="en-US" sz="2900" dirty="0" smtClean="0">
              <a:latin typeface="Arial" pitchFamily="34" charset="0"/>
              <a:cs typeface="Arial" pitchFamily="34" charset="0"/>
            </a:endParaRPr>
          </a:p>
          <a:p>
            <a:pPr lvl="2"/>
            <a:endParaRPr lang="en-US"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Autofit/>
          </a:bodyPr>
          <a:lstStyle/>
          <a:p>
            <a:r>
              <a:rPr lang="en-CA" sz="3200" b="1" dirty="0" err="1" smtClean="0">
                <a:latin typeface="ProSyl" pitchFamily="34" charset="0"/>
              </a:rPr>
              <a:t>gn3t5yA`t5</a:t>
            </a:r>
            <a:r>
              <a:rPr lang="en-CA" sz="3200" b="1" dirty="0" smtClean="0">
                <a:latin typeface="ProSyl" pitchFamily="34" charset="0"/>
              </a:rPr>
              <a:t> `</a:t>
            </a:r>
            <a:r>
              <a:rPr lang="en-CA" sz="3200" b="1" dirty="0" err="1" smtClean="0">
                <a:latin typeface="ProSyl" pitchFamily="34" charset="0"/>
              </a:rPr>
              <a:t>rNs</a:t>
            </a:r>
            <a:r>
              <a:rPr lang="en-CA" sz="3200" b="1" dirty="0" smtClean="0">
                <a:latin typeface="ProSyl" pitchFamily="34" charset="0"/>
              </a:rPr>
              <a:t>/</a:t>
            </a:r>
            <a:r>
              <a:rPr lang="en-CA" sz="3200" b="1" dirty="0" err="1" smtClean="0">
                <a:latin typeface="ProSyl" pitchFamily="34" charset="0"/>
              </a:rPr>
              <a:t>c4vwi3j5</a:t>
            </a:r>
            <a:r>
              <a:rPr lang="en-CA" sz="3200" b="1" dirty="0" smtClean="0">
                <a:latin typeface="ProSyl" pitchFamily="34" charset="0"/>
              </a:rPr>
              <a:t> </a:t>
            </a:r>
            <a:r>
              <a:rPr lang="en-CA" sz="3200" b="1" dirty="0" err="1" smtClean="0">
                <a:latin typeface="ProSyl" pitchFamily="34" charset="0"/>
              </a:rPr>
              <a:t>whmosDti4</a:t>
            </a:r>
            <a:endParaRPr lang="en-CA" sz="3200" b="1" dirty="0">
              <a:latin typeface="ProSyl" pitchFamily="34" charset="0"/>
            </a:endParaRPr>
          </a:p>
        </p:txBody>
      </p:sp>
      <p:sp>
        <p:nvSpPr>
          <p:cNvPr id="3" name="Content Placeholder 2"/>
          <p:cNvSpPr>
            <a:spLocks noGrp="1"/>
          </p:cNvSpPr>
          <p:nvPr>
            <p:ph idx="1"/>
          </p:nvPr>
        </p:nvSpPr>
        <p:spPr>
          <a:xfrm>
            <a:off x="304800" y="1371600"/>
            <a:ext cx="8305800" cy="4800600"/>
          </a:xfrm>
        </p:spPr>
        <p:txBody>
          <a:bodyPr>
            <a:normAutofit fontScale="92500"/>
          </a:bodyPr>
          <a:lstStyle/>
          <a:p>
            <a:pPr>
              <a:buClr>
                <a:schemeClr val="tx1"/>
              </a:buClr>
              <a:buFont typeface="Wingdings" pitchFamily="2" charset="2"/>
              <a:buChar char="Ø"/>
            </a:pPr>
            <a:r>
              <a:rPr lang="en-CA" dirty="0" err="1" smtClean="0">
                <a:latin typeface="ProSyl" pitchFamily="34" charset="0"/>
              </a:rPr>
              <a:t>g5yCs`t5</a:t>
            </a:r>
            <a:r>
              <a:rPr lang="en-CA" dirty="0" smtClean="0">
                <a:latin typeface="ProSyl" pitchFamily="34" charset="0"/>
              </a:rPr>
              <a:t> </a:t>
            </a:r>
            <a:r>
              <a:rPr lang="en-CA" dirty="0" err="1" smtClean="0">
                <a:latin typeface="ProSyl" pitchFamily="34" charset="0"/>
              </a:rPr>
              <a:t>eu</a:t>
            </a:r>
            <a:r>
              <a:rPr lang="en-CA" dirty="0" smtClean="0">
                <a:latin typeface="ProSyl" pitchFamily="34" charset="0"/>
              </a:rPr>
              <a:t>[D/</a:t>
            </a:r>
            <a:r>
              <a:rPr lang="en-CA" dirty="0" err="1" smtClean="0">
                <a:latin typeface="ProSyl" pitchFamily="34" charset="0"/>
              </a:rPr>
              <a:t>s?5g5</a:t>
            </a:r>
            <a:r>
              <a:rPr lang="en-CA" dirty="0" smtClean="0">
                <a:latin typeface="ProSyl" pitchFamily="34" charset="0"/>
              </a:rPr>
              <a:t> </a:t>
            </a:r>
            <a:r>
              <a:rPr lang="en-CA" dirty="0" err="1" smtClean="0">
                <a:latin typeface="ProSyl" pitchFamily="34" charset="0"/>
              </a:rPr>
              <a:t>vtmpk5</a:t>
            </a:r>
            <a:r>
              <a:rPr lang="en-CA" dirty="0" smtClean="0">
                <a:latin typeface="ProSyl" pitchFamily="34" charset="0"/>
              </a:rPr>
              <a:t> &gt;</a:t>
            </a:r>
            <a:r>
              <a:rPr lang="en-CA" dirty="0" err="1" smtClean="0">
                <a:latin typeface="ProSyl" pitchFamily="34" charset="0"/>
              </a:rPr>
              <a:t>m5yu</a:t>
            </a:r>
            <a:r>
              <a:rPr lang="en-CA" dirty="0" smtClean="0">
                <a:latin typeface="ProSyl" pitchFamily="34" charset="0"/>
              </a:rPr>
              <a:t> </a:t>
            </a:r>
            <a:r>
              <a:rPr lang="en-CA" dirty="0" err="1" smtClean="0">
                <a:latin typeface="ProSyl" pitchFamily="34" charset="0"/>
              </a:rPr>
              <a:t>vtm9lt4</a:t>
            </a:r>
            <a:endParaRPr lang="en-CA" dirty="0" smtClean="0">
              <a:latin typeface="ProSyl" pitchFamily="34" charset="0"/>
            </a:endParaRPr>
          </a:p>
          <a:p>
            <a:pPr>
              <a:buClr>
                <a:schemeClr val="tx1"/>
              </a:buClr>
              <a:buFont typeface="Wingdings" pitchFamily="2" charset="2"/>
              <a:buChar char="Ø"/>
            </a:pPr>
            <a:r>
              <a:rPr lang="en-CA" dirty="0" err="1" smtClean="0">
                <a:latin typeface="ProSyl" pitchFamily="34" charset="0"/>
              </a:rPr>
              <a:t>w7u4f5</a:t>
            </a:r>
            <a:r>
              <a:rPr lang="en-CA" dirty="0" smtClean="0">
                <a:latin typeface="ProSyl" pitchFamily="34" charset="0"/>
              </a:rPr>
              <a:t> </a:t>
            </a:r>
            <a:r>
              <a:rPr lang="en-CA" dirty="0" err="1" smtClean="0">
                <a:latin typeface="ProSyl" pitchFamily="34" charset="0"/>
              </a:rPr>
              <a:t>WZhx3g5</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a:t>
            </a:r>
            <a:r>
              <a:rPr lang="en-CA" dirty="0" err="1" smtClean="0">
                <a:latin typeface="ProSyl" pitchFamily="34" charset="0"/>
              </a:rPr>
              <a:t>WoE</a:t>
            </a:r>
            <a:r>
              <a:rPr lang="en-CA" dirty="0" smtClean="0">
                <a:latin typeface="ProSyl" pitchFamily="34" charset="0"/>
              </a:rPr>
              <a:t>[=</a:t>
            </a:r>
            <a:r>
              <a:rPr lang="en-CA" dirty="0" err="1" smtClean="0">
                <a:latin typeface="ProSyl" pitchFamily="34" charset="0"/>
              </a:rPr>
              <a:t>zJ5</a:t>
            </a:r>
            <a:r>
              <a:rPr lang="en-CA" dirty="0" smtClean="0">
                <a:latin typeface="ProSyl" pitchFamily="34" charset="0"/>
              </a:rPr>
              <a:t> </a:t>
            </a:r>
            <a:r>
              <a:rPr lang="en-CA" dirty="0" err="1" smtClean="0">
                <a:latin typeface="ProSyl" pitchFamily="34" charset="0"/>
              </a:rPr>
              <a:t>gn3tbs?8ix3g5</a:t>
            </a:r>
            <a:r>
              <a:rPr lang="en-CA" dirty="0" smtClean="0">
                <a:latin typeface="ProSyl" pitchFamily="34" charset="0"/>
              </a:rPr>
              <a:t> </a:t>
            </a:r>
            <a:r>
              <a:rPr lang="en-CA" dirty="0" err="1" smtClean="0">
                <a:latin typeface="ProSyl" pitchFamily="34" charset="0"/>
              </a:rPr>
              <a:t>tt6vtA5</a:t>
            </a:r>
            <a:r>
              <a:rPr lang="en-CA" dirty="0" smtClean="0">
                <a:latin typeface="ProSyl" pitchFamily="34" charset="0"/>
              </a:rPr>
              <a:t> &gt;</a:t>
            </a:r>
            <a:r>
              <a:rPr lang="en-CA" dirty="0" err="1" smtClean="0">
                <a:latin typeface="ProSyl" pitchFamily="34" charset="0"/>
              </a:rPr>
              <a:t>smJoEp3Jx5</a:t>
            </a:r>
            <a:r>
              <a:rPr lang="en-CA" dirty="0" smtClean="0">
                <a:latin typeface="ProSyl" pitchFamily="34" charset="0"/>
              </a:rPr>
              <a:t> </a:t>
            </a:r>
            <a:br>
              <a:rPr lang="en-CA" dirty="0" smtClean="0">
                <a:latin typeface="ProSyl" pitchFamily="34" charset="0"/>
              </a:rPr>
            </a:br>
            <a:r>
              <a:rPr lang="en-CA" dirty="0" smtClean="0">
                <a:latin typeface="ProSyl" pitchFamily="34" charset="0"/>
              </a:rPr>
              <a:t>`</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4vwi3j5</a:t>
            </a:r>
            <a:r>
              <a:rPr lang="en-CA" dirty="0" smtClean="0">
                <a:latin typeface="ProSyl" pitchFamily="34" charset="0"/>
              </a:rPr>
              <a:t> </a:t>
            </a:r>
            <a:r>
              <a:rPr lang="en-CA" dirty="0" err="1" smtClean="0">
                <a:latin typeface="ProSyl" pitchFamily="34" charset="0"/>
              </a:rPr>
              <a:t>whmosDtq8i4</a:t>
            </a:r>
            <a:r>
              <a:rPr lang="en-CA" dirty="0" smtClean="0">
                <a:latin typeface="ProSyl" pitchFamily="34" charset="0"/>
              </a:rPr>
              <a:t> </a:t>
            </a:r>
            <a:r>
              <a:rPr lang="en-CA" dirty="0" err="1" smtClean="0">
                <a:latin typeface="ProSyl" pitchFamily="34" charset="0"/>
              </a:rPr>
              <a:t>etzi</a:t>
            </a:r>
            <a:r>
              <a:rPr lang="en-CA" dirty="0" smtClean="0">
                <a:latin typeface="ProSyl" pitchFamily="34" charset="0"/>
              </a:rPr>
              <a:t> `</a:t>
            </a:r>
            <a:r>
              <a:rPr lang="en-CA" dirty="0" err="1" smtClean="0">
                <a:latin typeface="ProSyl" pitchFamily="34" charset="0"/>
              </a:rPr>
              <a:t>w2Eo</a:t>
            </a:r>
            <a:endParaRPr lang="en-CA" dirty="0" smtClean="0">
              <a:latin typeface="ProSyl" pitchFamily="34" charset="0"/>
            </a:endParaRPr>
          </a:p>
          <a:p>
            <a:pPr>
              <a:buClr>
                <a:schemeClr val="tx1"/>
              </a:buClr>
              <a:buFont typeface="Wingdings" pitchFamily="2" charset="2"/>
              <a:buChar char="Ø"/>
            </a:pPr>
            <a:r>
              <a:rPr lang="en-CA" dirty="0" err="1" smtClean="0">
                <a:latin typeface="ProSyl" pitchFamily="34" charset="0"/>
              </a:rPr>
              <a:t>w~l8Nt4</a:t>
            </a:r>
            <a:r>
              <a:rPr lang="en-CA" dirty="0" smtClean="0">
                <a:latin typeface="ProSyl" pitchFamily="34" charset="0"/>
              </a:rPr>
              <a:t> `</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c3tbsi3j5</a:t>
            </a:r>
            <a:r>
              <a:rPr lang="en-CA" dirty="0" smtClean="0">
                <a:latin typeface="ProSyl" pitchFamily="34" charset="0"/>
              </a:rPr>
              <a:t> </a:t>
            </a:r>
            <a:r>
              <a:rPr lang="en-CA" dirty="0" err="1" smtClean="0">
                <a:latin typeface="ProSyl" pitchFamily="34" charset="0"/>
              </a:rPr>
              <a:t>mo4bsQx~o5</a:t>
            </a:r>
            <a:r>
              <a:rPr lang="en-CA" dirty="0" smtClean="0">
                <a:latin typeface="ProSyl" pitchFamily="34" charset="0"/>
              </a:rPr>
              <a:t> W/~</a:t>
            </a:r>
            <a:r>
              <a:rPr lang="en-CA" dirty="0" err="1" smtClean="0">
                <a:latin typeface="ProSyl" pitchFamily="34" charset="0"/>
              </a:rPr>
              <a:t>E3bsQx~o5</a:t>
            </a:r>
            <a:r>
              <a:rPr lang="en-CA" dirty="0" smtClean="0">
                <a:latin typeface="ProSyl" pitchFamily="34" charset="0"/>
              </a:rPr>
              <a:t> </a:t>
            </a:r>
            <a:r>
              <a:rPr lang="en-CA" dirty="0" err="1" smtClean="0">
                <a:latin typeface="ProSyl" pitchFamily="34" charset="0"/>
              </a:rPr>
              <a:t>tr8q8izi</a:t>
            </a:r>
            <a:r>
              <a:rPr lang="en-CA" dirty="0" smtClean="0">
                <a:latin typeface="ProSyl" pitchFamily="34" charset="0"/>
              </a:rPr>
              <a:t> #) &lt;</a:t>
            </a:r>
            <a:r>
              <a:rPr lang="en-CA" dirty="0" err="1" smtClean="0">
                <a:latin typeface="ProSyl" pitchFamily="34" charset="0"/>
              </a:rPr>
              <a:t>Ji</a:t>
            </a:r>
            <a:endParaRPr lang="en-CA" dirty="0" smtClean="0">
              <a:latin typeface="ProSyl" pitchFamily="34" charset="0"/>
            </a:endParaRPr>
          </a:p>
          <a:p>
            <a:pPr>
              <a:buClr>
                <a:schemeClr val="tx1"/>
              </a:buClr>
              <a:buFont typeface="Wingdings" pitchFamily="2" charset="2"/>
              <a:buChar char="Ø"/>
            </a:pPr>
            <a:r>
              <a:rPr lang="en-CA" dirty="0" smtClean="0">
                <a:latin typeface="ProSyl" pitchFamily="34" charset="0"/>
              </a:rPr>
              <a:t>&gt;</a:t>
            </a:r>
            <a:r>
              <a:rPr lang="en-CA" dirty="0" err="1" smtClean="0">
                <a:latin typeface="ProSyl" pitchFamily="34" charset="0"/>
              </a:rPr>
              <a:t>smJoEp3Jx5</a:t>
            </a:r>
            <a:r>
              <a:rPr lang="en-CA" dirty="0" smtClean="0">
                <a:latin typeface="ProSyl" pitchFamily="34" charset="0"/>
              </a:rPr>
              <a:t> &lt;</a:t>
            </a:r>
            <a:r>
              <a:rPr lang="en-CA" dirty="0" err="1" smtClean="0">
                <a:latin typeface="ProSyl" pitchFamily="34" charset="0"/>
              </a:rPr>
              <a:t>xe5hwA8N3g5</a:t>
            </a:r>
            <a:r>
              <a:rPr lang="en-CA" dirty="0" smtClean="0">
                <a:latin typeface="ProSyl" pitchFamily="34" charset="0"/>
              </a:rPr>
              <a:t> </a:t>
            </a:r>
            <a:r>
              <a:rPr lang="en-CA" dirty="0" err="1" smtClean="0">
                <a:latin typeface="ProSyl" pitchFamily="34" charset="0"/>
              </a:rPr>
              <a:t>xy4v8iq8i4</a:t>
            </a:r>
            <a:r>
              <a:rPr lang="en-CA" dirty="0" smtClean="0">
                <a:latin typeface="ProSyl" pitchFamily="34" charset="0"/>
              </a:rPr>
              <a:t> </a:t>
            </a:r>
            <a:br>
              <a:rPr lang="en-CA" dirty="0" smtClean="0">
                <a:latin typeface="ProSyl" pitchFamily="34" charset="0"/>
              </a:rPr>
            </a:br>
            <a:r>
              <a:rPr lang="en-CA" dirty="0" smtClean="0">
                <a:latin typeface="ProSyl" pitchFamily="34" charset="0"/>
              </a:rPr>
              <a:t>`</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c3tbsi3j5</a:t>
            </a:r>
            <a:r>
              <a:rPr lang="en-CA" dirty="0" smtClean="0">
                <a:latin typeface="ProSyl" pitchFamily="34" charset="0"/>
              </a:rPr>
              <a:t> </a:t>
            </a:r>
            <a:r>
              <a:rPr lang="en-CA" dirty="0" err="1" smtClean="0">
                <a:latin typeface="ProSyl" pitchFamily="34" charset="0"/>
              </a:rPr>
              <a:t>mo4bsQxo8i4</a:t>
            </a:r>
            <a:r>
              <a:rPr lang="en-CA" dirty="0" smtClean="0">
                <a:latin typeface="ProSyl" pitchFamily="34" charset="0"/>
              </a:rPr>
              <a:t> </a:t>
            </a:r>
            <a:r>
              <a:rPr lang="en-CA" dirty="0" err="1" smtClean="0">
                <a:latin typeface="ProSyl" pitchFamily="34" charset="0"/>
              </a:rPr>
              <a:t>yK3zA5</a:t>
            </a:r>
            <a:r>
              <a:rPr lang="en-CA" dirty="0" smtClean="0">
                <a:latin typeface="ProSyl" pitchFamily="34" charset="0"/>
              </a:rPr>
              <a:t> </a:t>
            </a:r>
            <a:br>
              <a:rPr lang="en-CA" dirty="0" smtClean="0">
                <a:latin typeface="ProSyl" pitchFamily="34" charset="0"/>
              </a:rPr>
            </a:br>
            <a:r>
              <a:rPr lang="en-CA" dirty="0" smtClean="0">
                <a:latin typeface="ProSyl" pitchFamily="34" charset="0"/>
              </a:rPr>
              <a:t>`</a:t>
            </a:r>
            <a:r>
              <a:rPr lang="en-CA" dirty="0" err="1" smtClean="0">
                <a:latin typeface="ProSyl" pitchFamily="34" charset="0"/>
              </a:rPr>
              <a:t>rNs</a:t>
            </a:r>
            <a:r>
              <a:rPr lang="en-CA" dirty="0" smtClean="0">
                <a:latin typeface="ProSyl" pitchFamily="34" charset="0"/>
              </a:rPr>
              <a:t>/5 </a:t>
            </a:r>
            <a:r>
              <a:rPr lang="en-CA" dirty="0" err="1" smtClean="0">
                <a:latin typeface="ProSyl" pitchFamily="34" charset="0"/>
              </a:rPr>
              <a:t>gi</a:t>
            </a:r>
            <a:r>
              <a:rPr lang="en-CA" dirty="0" smtClean="0">
                <a:latin typeface="ProSyl" pitchFamily="34" charset="0"/>
              </a:rPr>
              <a:t>/</a:t>
            </a:r>
            <a:r>
              <a:rPr lang="en-CA" dirty="0" err="1" smtClean="0">
                <a:latin typeface="ProSyl" pitchFamily="34" charset="0"/>
              </a:rPr>
              <a:t>siqb</a:t>
            </a:r>
            <a:endParaRPr lang="en-CA" dirty="0" smtClean="0">
              <a:latin typeface="ProSyl" pitchFamily="34" charset="0"/>
            </a:endParaRPr>
          </a:p>
          <a:p>
            <a:endParaRPr lang="en-CA" dirty="0"/>
          </a:p>
        </p:txBody>
      </p:sp>
    </p:spTree>
    <p:extLst>
      <p:ext uri="{BB962C8B-B14F-4D97-AF65-F5344CB8AC3E}">
        <p14:creationId xmlns:p14="http://schemas.microsoft.com/office/powerpoint/2010/main" val="548622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229600" cy="4572000"/>
          </a:xfrm>
        </p:spPr>
        <p:txBody>
          <a:bodyPr>
            <a:normAutofit fontScale="92500" lnSpcReduction="10000"/>
          </a:bodyPr>
          <a:lstStyle/>
          <a:p>
            <a:pPr algn="just">
              <a:buClr>
                <a:schemeClr val="tx1"/>
              </a:buClr>
              <a:buFont typeface="Wingdings" pitchFamily="2" charset="2"/>
              <a:buChar char="Ø"/>
            </a:pPr>
            <a:r>
              <a:rPr lang="en-CA" dirty="0" err="1" smtClean="0">
                <a:latin typeface="ProSyl" pitchFamily="34" charset="0"/>
              </a:rPr>
              <a:t>cko</a:t>
            </a:r>
            <a:r>
              <a:rPr lang="en-CA" dirty="0" smtClean="0">
                <a:latin typeface="ProSyl" pitchFamily="34" charset="0"/>
              </a:rPr>
              <a:t>&gt;</a:t>
            </a:r>
            <a:r>
              <a:rPr lang="en-CA" dirty="0" err="1" smtClean="0">
                <a:latin typeface="ProSyl" pitchFamily="34" charset="0"/>
              </a:rPr>
              <a:t>m6</a:t>
            </a:r>
            <a:r>
              <a:rPr lang="en-CA" dirty="0" smtClean="0">
                <a:latin typeface="ProSyl" pitchFamily="34" charset="0"/>
              </a:rPr>
              <a:t>, </a:t>
            </a:r>
            <a:r>
              <a:rPr lang="en-CA" dirty="0" err="1" smtClean="0">
                <a:latin typeface="ProSyl" pitchFamily="34" charset="0"/>
              </a:rPr>
              <a:t>x0pZMgw8Nz</a:t>
            </a:r>
            <a:r>
              <a:rPr lang="en-CA" dirty="0" smtClean="0">
                <a:latin typeface="ProSyl" pitchFamily="34" charset="0"/>
              </a:rPr>
              <a:t> &lt;</a:t>
            </a:r>
            <a:r>
              <a:rPr lang="en-CA" dirty="0" err="1" smtClean="0">
                <a:latin typeface="ProSyl" pitchFamily="34" charset="0"/>
              </a:rPr>
              <a:t>xe5ymizb</a:t>
            </a:r>
            <a:r>
              <a:rPr lang="en-CA" dirty="0" smtClean="0">
                <a:latin typeface="ProSyl" pitchFamily="34" charset="0"/>
              </a:rPr>
              <a:t> </a:t>
            </a:r>
            <a:r>
              <a:rPr lang="en-CA" dirty="0" err="1" smtClean="0">
                <a:latin typeface="ProSyl" pitchFamily="34" charset="0"/>
              </a:rPr>
              <a:t>XXbw5</a:t>
            </a:r>
            <a:endParaRPr lang="en-CA" dirty="0" smtClean="0">
              <a:latin typeface="ProSyl" pitchFamily="34" charset="0"/>
            </a:endParaRPr>
          </a:p>
          <a:p>
            <a:pPr marL="36576" indent="0" algn="just">
              <a:buClr>
                <a:schemeClr val="tx1"/>
              </a:buClr>
              <a:buNone/>
            </a:pPr>
            <a:endParaRPr lang="en-CA" dirty="0" smtClean="0"/>
          </a:p>
          <a:p>
            <a:pPr>
              <a:buClr>
                <a:schemeClr val="tx1"/>
              </a:buClr>
              <a:buFont typeface="Wingdings" pitchFamily="2" charset="2"/>
              <a:buChar char="Ø"/>
            </a:pPr>
            <a:r>
              <a:rPr lang="en-CA" dirty="0" err="1" smtClean="0">
                <a:latin typeface="ProSyl" pitchFamily="34" charset="0"/>
              </a:rPr>
              <a:t>kNK5u</a:t>
            </a:r>
            <a:r>
              <a:rPr lang="en-CA" dirty="0" smtClean="0">
                <a:latin typeface="ProSyl" pitchFamily="34" charset="0"/>
              </a:rPr>
              <a:t> &gt;</a:t>
            </a:r>
            <a:r>
              <a:rPr lang="en-CA" dirty="0" err="1" smtClean="0">
                <a:latin typeface="ProSyl" pitchFamily="34" charset="0"/>
              </a:rPr>
              <a:t>smJ3i4</a:t>
            </a:r>
            <a:r>
              <a:rPr lang="en-CA" dirty="0" smtClean="0">
                <a:latin typeface="ProSyl" pitchFamily="34" charset="0"/>
              </a:rPr>
              <a:t> </a:t>
            </a:r>
            <a:r>
              <a:rPr lang="en-CA" dirty="0" err="1" smtClean="0">
                <a:latin typeface="ProSyl" pitchFamily="34" charset="0"/>
              </a:rPr>
              <a:t>cspn3i3j5</a:t>
            </a:r>
            <a:r>
              <a:rPr lang="en-CA" dirty="0" smtClean="0">
                <a:latin typeface="ProSyl" pitchFamily="34" charset="0"/>
              </a:rPr>
              <a:t> `</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c4vwA`t5</a:t>
            </a:r>
            <a:r>
              <a:rPr lang="en-CA" dirty="0" smtClean="0">
                <a:latin typeface="ProSyl" pitchFamily="34" charset="0"/>
              </a:rPr>
              <a:t> </a:t>
            </a:r>
            <a:r>
              <a:rPr lang="en-CA" dirty="0" err="1" smtClean="0">
                <a:latin typeface="ProSyl" pitchFamily="34" charset="0"/>
              </a:rPr>
              <a:t>G`rNs</a:t>
            </a:r>
            <a:r>
              <a:rPr lang="en-CA" dirty="0" smtClean="0">
                <a:latin typeface="ProSyl" pitchFamily="34" charset="0"/>
              </a:rPr>
              <a:t>/</a:t>
            </a:r>
            <a:r>
              <a:rPr lang="en-CA" dirty="0" err="1" smtClean="0">
                <a:latin typeface="ProSyl" pitchFamily="34" charset="0"/>
              </a:rPr>
              <a:t>c4vwA`t5H</a:t>
            </a:r>
            <a:r>
              <a:rPr lang="en-CA" dirty="0" smtClean="0">
                <a:latin typeface="ProSyl" pitchFamily="34" charset="0"/>
              </a:rPr>
              <a:t> </a:t>
            </a:r>
            <a:r>
              <a:rPr lang="en-CA" dirty="0" err="1" smtClean="0">
                <a:latin typeface="ProSyl" pitchFamily="34" charset="0"/>
              </a:rPr>
              <a:t>xM4vMs3ym</a:t>
            </a:r>
            <a:r>
              <a:rPr lang="en-CA" dirty="0" smtClean="0">
                <a:latin typeface="ProSyl" pitchFamily="34" charset="0"/>
              </a:rPr>
              <a:t>/</a:t>
            </a:r>
            <a:r>
              <a:rPr lang="en-CA" dirty="0" err="1" smtClean="0">
                <a:latin typeface="ProSyl" pitchFamily="34" charset="0"/>
              </a:rPr>
              <a:t>q5</a:t>
            </a:r>
            <a:r>
              <a:rPr lang="en-CA" dirty="0" smtClean="0">
                <a:latin typeface="ProSyl" pitchFamily="34" charset="0"/>
              </a:rPr>
              <a:t> &gt;</a:t>
            </a:r>
            <a:r>
              <a:rPr lang="en-CA" dirty="0" err="1" smtClean="0">
                <a:latin typeface="ProSyl" pitchFamily="34" charset="0"/>
              </a:rPr>
              <a:t>smJoEp3Jx5</a:t>
            </a:r>
            <a:r>
              <a:rPr lang="en-CA" dirty="0" smtClean="0">
                <a:latin typeface="ProSyl" pitchFamily="34" charset="0"/>
              </a:rPr>
              <a:t> </a:t>
            </a:r>
            <a:br>
              <a:rPr lang="en-CA" dirty="0" smtClean="0">
                <a:latin typeface="ProSyl" pitchFamily="34" charset="0"/>
              </a:rPr>
            </a:br>
            <a:r>
              <a:rPr lang="en-CA" dirty="0" smtClean="0">
                <a:latin typeface="ProSyl" pitchFamily="34" charset="0"/>
              </a:rPr>
              <a:t>`</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c3t5gQ5</a:t>
            </a:r>
            <a:r>
              <a:rPr lang="en-CA" dirty="0" smtClean="0">
                <a:latin typeface="ProSyl" pitchFamily="34" charset="0"/>
              </a:rPr>
              <a:t> </a:t>
            </a:r>
            <a:r>
              <a:rPr lang="en-CA" dirty="0" err="1" smtClean="0">
                <a:latin typeface="ProSyl" pitchFamily="34" charset="0"/>
              </a:rPr>
              <a:t>kNo8i4</a:t>
            </a:r>
            <a:r>
              <a:rPr lang="en-CA" dirty="0" smtClean="0">
                <a:latin typeface="ProSyl" pitchFamily="34" charset="0"/>
              </a:rPr>
              <a:t> </a:t>
            </a:r>
            <a:r>
              <a:rPr lang="en-CA" dirty="0" err="1" smtClean="0">
                <a:latin typeface="ProSyl" pitchFamily="34" charset="0"/>
              </a:rPr>
              <a:t>g8z</a:t>
            </a:r>
            <a:r>
              <a:rPr lang="en-CA" dirty="0" smtClean="0">
                <a:latin typeface="ProSyl" pitchFamily="34" charset="0"/>
              </a:rPr>
              <a:t>=</a:t>
            </a:r>
            <a:r>
              <a:rPr lang="en-CA" dirty="0" err="1" smtClean="0">
                <a:latin typeface="ProSyl" pitchFamily="34" charset="0"/>
              </a:rPr>
              <a:t>o8i4</a:t>
            </a:r>
            <a:r>
              <a:rPr lang="en-CA" dirty="0" smtClean="0">
                <a:latin typeface="ProSyl" pitchFamily="34" charset="0"/>
              </a:rPr>
              <a:t> </a:t>
            </a:r>
            <a:r>
              <a:rPr lang="en-CA" dirty="0" err="1" smtClean="0">
                <a:latin typeface="ProSyl" pitchFamily="34" charset="0"/>
              </a:rPr>
              <a:t>xsM5y~i5</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a:t>
            </a:r>
            <a:r>
              <a:rPr lang="en-CA" dirty="0" err="1" smtClean="0">
                <a:latin typeface="ProSyl" pitchFamily="34" charset="0"/>
              </a:rPr>
              <a:t>cspn3i3j5</a:t>
            </a:r>
            <a:r>
              <a:rPr lang="en-CA" dirty="0" smtClean="0">
                <a:latin typeface="ProSyl" pitchFamily="34" charset="0"/>
              </a:rPr>
              <a:t> </a:t>
            </a:r>
            <a:r>
              <a:rPr lang="en-CA" dirty="0" err="1" smtClean="0">
                <a:latin typeface="ProSyl" pitchFamily="34" charset="0"/>
              </a:rPr>
              <a:t>vmQ</a:t>
            </a:r>
            <a:r>
              <a:rPr lang="en-CA" dirty="0" smtClean="0">
                <a:latin typeface="ProSyl" pitchFamily="34" charset="0"/>
              </a:rPr>
              <a:t>/5 </a:t>
            </a:r>
            <a:r>
              <a:rPr lang="en-CA" dirty="0" err="1" smtClean="0">
                <a:latin typeface="ProSyl" pitchFamily="34" charset="0"/>
              </a:rPr>
              <a:t>kN5u</a:t>
            </a:r>
            <a:r>
              <a:rPr lang="en-CA" dirty="0" smtClean="0">
                <a:latin typeface="ProSyl" pitchFamily="34" charset="0"/>
              </a:rPr>
              <a:t>, </a:t>
            </a:r>
            <a:r>
              <a:rPr lang="en-CA" dirty="0" err="1" smtClean="0">
                <a:latin typeface="ProSyl" pitchFamily="34" charset="0"/>
              </a:rPr>
              <a:t>Wlx3gu4</a:t>
            </a:r>
            <a:r>
              <a:rPr lang="en-CA" dirty="0" smtClean="0">
                <a:latin typeface="ProSyl" pitchFamily="34" charset="0"/>
              </a:rPr>
              <a:t>, </a:t>
            </a:r>
            <a:r>
              <a:rPr lang="en-CA" dirty="0" err="1" smtClean="0">
                <a:latin typeface="ProSyl" pitchFamily="34" charset="0"/>
              </a:rPr>
              <a:t>vmQ</a:t>
            </a:r>
            <a:r>
              <a:rPr lang="en-CA" dirty="0" smtClean="0">
                <a:latin typeface="ProSyl" pitchFamily="34" charset="0"/>
              </a:rPr>
              <a:t>/</a:t>
            </a:r>
            <a:r>
              <a:rPr lang="en-CA" dirty="0" err="1" smtClean="0">
                <a:latin typeface="ProSyl" pitchFamily="34" charset="0"/>
              </a:rPr>
              <a:t>q5</a:t>
            </a:r>
            <a:r>
              <a:rPr lang="en-CA" dirty="0" smtClean="0">
                <a:latin typeface="ProSyl" pitchFamily="34" charset="0"/>
              </a:rPr>
              <a:t> </a:t>
            </a:r>
            <a:r>
              <a:rPr lang="en-CA" dirty="0" err="1" smtClean="0">
                <a:latin typeface="ProSyl" pitchFamily="34" charset="0"/>
              </a:rPr>
              <a:t>mfx</a:t>
            </a:r>
            <a:r>
              <a:rPr lang="en-CA" dirty="0" smtClean="0">
                <a:latin typeface="ProSyl" pitchFamily="34" charset="0"/>
              </a:rPr>
              <a:t> </a:t>
            </a:r>
            <a:r>
              <a:rPr lang="en-CA" dirty="0" err="1" smtClean="0">
                <a:latin typeface="ProSyl" pitchFamily="34" charset="0"/>
              </a:rPr>
              <a:t>xaNh4`t5</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a:t>
            </a:r>
            <a:r>
              <a:rPr lang="en-CA" dirty="0" err="1" smtClean="0">
                <a:latin typeface="ProSyl" pitchFamily="34" charset="0"/>
              </a:rPr>
              <a:t>urQx3ix3`t5</a:t>
            </a:r>
            <a:r>
              <a:rPr lang="en-CA" dirty="0" smtClean="0">
                <a:latin typeface="ProSyl" pitchFamily="34" charset="0"/>
              </a:rPr>
              <a:t> </a:t>
            </a:r>
            <a:r>
              <a:rPr lang="en-CA" dirty="0" err="1" smtClean="0">
                <a:latin typeface="ProSyl" pitchFamily="34" charset="0"/>
              </a:rPr>
              <a:t>tuqb</a:t>
            </a:r>
            <a:r>
              <a:rPr lang="en-CA" dirty="0" smtClean="0">
                <a:latin typeface="ProSyl" pitchFamily="34" charset="0"/>
              </a:rPr>
              <a:t>.</a:t>
            </a:r>
            <a:endParaRPr lang="en-CA" dirty="0" smtClean="0">
              <a:latin typeface="ProSyl" pitchFamily="34" charset="0"/>
            </a:endParaRPr>
          </a:p>
          <a:p>
            <a:pPr marL="36576" indent="0" algn="just">
              <a:buClr>
                <a:schemeClr val="tx1"/>
              </a:buClr>
              <a:buNone/>
            </a:pPr>
            <a:endParaRPr lang="en-CA" dirty="0" smtClean="0"/>
          </a:p>
          <a:p>
            <a:pPr>
              <a:buClr>
                <a:schemeClr val="tx1"/>
              </a:buClr>
              <a:buFont typeface="Wingdings" pitchFamily="2" charset="2"/>
              <a:buChar char="Ø"/>
            </a:pPr>
            <a:r>
              <a:rPr lang="en-CA" dirty="0" err="1" smtClean="0">
                <a:latin typeface="ProSyl" pitchFamily="34" charset="0"/>
              </a:rPr>
              <a:t>vmQ</a:t>
            </a:r>
            <a:r>
              <a:rPr lang="en-CA" dirty="0" smtClean="0">
                <a:latin typeface="ProSyl" pitchFamily="34" charset="0"/>
              </a:rPr>
              <a:t>/~</a:t>
            </a:r>
            <a:r>
              <a:rPr lang="en-CA" dirty="0" err="1" smtClean="0">
                <a:latin typeface="ProSyl" pitchFamily="34" charset="0"/>
              </a:rPr>
              <a:t>o5</a:t>
            </a:r>
            <a:r>
              <a:rPr lang="en-CA" dirty="0" smtClean="0">
                <a:latin typeface="ProSyl" pitchFamily="34" charset="0"/>
              </a:rPr>
              <a:t> </a:t>
            </a:r>
            <a:r>
              <a:rPr lang="en-CA" dirty="0" err="1" smtClean="0">
                <a:latin typeface="ProSyl" pitchFamily="34" charset="0"/>
              </a:rPr>
              <a:t>W0JbsJi4</a:t>
            </a:r>
            <a:r>
              <a:rPr lang="en-CA" dirty="0" smtClean="0">
                <a:latin typeface="ProSyl" pitchFamily="34" charset="0"/>
              </a:rPr>
              <a:t> </a:t>
            </a:r>
            <a:r>
              <a:rPr lang="en-CA" dirty="0" err="1" smtClean="0">
                <a:latin typeface="ProSyl" pitchFamily="34" charset="0"/>
              </a:rPr>
              <a:t>kNo8k5</a:t>
            </a:r>
            <a:r>
              <a:rPr lang="en-CA" dirty="0" smtClean="0">
                <a:latin typeface="ProSyl" pitchFamily="34" charset="0"/>
              </a:rPr>
              <a:t> </a:t>
            </a:r>
            <a:r>
              <a:rPr lang="en-CA" dirty="0" err="1" smtClean="0">
                <a:latin typeface="ProSyl" pitchFamily="34" charset="0"/>
              </a:rPr>
              <a:t>wh</a:t>
            </a:r>
            <a:r>
              <a:rPr lang="en-CA" dirty="0" smtClean="0">
                <a:latin typeface="ProSyl" pitchFamily="34" charset="0"/>
              </a:rPr>
              <a:t>&gt;</a:t>
            </a:r>
            <a:r>
              <a:rPr lang="en-CA" dirty="0" err="1" smtClean="0">
                <a:latin typeface="ProSyl" pitchFamily="34" charset="0"/>
              </a:rPr>
              <a:t>mlAti4</a:t>
            </a:r>
            <a:r>
              <a:rPr lang="en-CA" dirty="0" smtClean="0">
                <a:latin typeface="ProSyl" pitchFamily="34" charset="0"/>
              </a:rPr>
              <a:t>.</a:t>
            </a:r>
            <a:endParaRPr lang="en-CA" dirty="0" smtClean="0">
              <a:latin typeface="ProSyl" pitchFamily="34" charset="0"/>
            </a:endParaRPr>
          </a:p>
          <a:p>
            <a:pPr marL="36576" indent="0" algn="just">
              <a:buClr>
                <a:schemeClr val="tx1"/>
              </a:buClr>
              <a:buNone/>
            </a:pPr>
            <a:endParaRPr lang="en-CA" dirty="0" smtClean="0"/>
          </a:p>
        </p:txBody>
      </p:sp>
      <p:sp>
        <p:nvSpPr>
          <p:cNvPr id="4" name="Title 2"/>
          <p:cNvSpPr>
            <a:spLocks noGrp="1"/>
          </p:cNvSpPr>
          <p:nvPr>
            <p:ph type="title"/>
          </p:nvPr>
        </p:nvSpPr>
        <p:spPr>
          <a:xfrm>
            <a:off x="457200" y="274638"/>
            <a:ext cx="7924800" cy="1143000"/>
          </a:xfrm>
        </p:spPr>
        <p:txBody>
          <a:bodyPr>
            <a:noAutofit/>
          </a:bodyPr>
          <a:lstStyle/>
          <a:p>
            <a:pPr algn="ctr"/>
            <a:r>
              <a:rPr lang="en-US" sz="3600" b="1" dirty="0" err="1" smtClean="0">
                <a:solidFill>
                  <a:schemeClr val="tx1"/>
                </a:solidFill>
                <a:latin typeface="ProSyl" pitchFamily="34" charset="0"/>
                <a:cs typeface="Arial" pitchFamily="34" charset="0"/>
              </a:rPr>
              <a:t>kNK5u</a:t>
            </a:r>
            <a:r>
              <a:rPr lang="en-US" sz="3600" b="1" dirty="0" smtClean="0">
                <a:solidFill>
                  <a:schemeClr val="tx1"/>
                </a:solidFill>
                <a:latin typeface="ProSyl" pitchFamily="34" charset="0"/>
                <a:cs typeface="Arial" pitchFamily="34" charset="0"/>
              </a:rPr>
              <a:t> &gt;</a:t>
            </a:r>
            <a:r>
              <a:rPr lang="en-US" sz="3600" b="1" dirty="0" err="1" smtClean="0">
                <a:solidFill>
                  <a:schemeClr val="tx1"/>
                </a:solidFill>
                <a:latin typeface="ProSyl" pitchFamily="34" charset="0"/>
                <a:cs typeface="Arial" pitchFamily="34" charset="0"/>
              </a:rPr>
              <a:t>smJ3i4</a:t>
            </a:r>
            <a:r>
              <a:rPr lang="en-US" sz="3600" b="1" dirty="0" smtClean="0">
                <a:solidFill>
                  <a:schemeClr val="tx1"/>
                </a:solidFill>
                <a:latin typeface="ProSyl" pitchFamily="34" charset="0"/>
                <a:cs typeface="Arial" pitchFamily="34" charset="0"/>
              </a:rPr>
              <a:t> </a:t>
            </a:r>
            <a:r>
              <a:rPr lang="en-US" sz="3600" b="1" dirty="0" err="1" smtClean="0">
                <a:solidFill>
                  <a:schemeClr val="tx1"/>
                </a:solidFill>
                <a:latin typeface="ProSyl" pitchFamily="34" charset="0"/>
                <a:cs typeface="Arial" pitchFamily="34" charset="0"/>
              </a:rPr>
              <a:t>cspn3i3j5</a:t>
            </a:r>
            <a:r>
              <a:rPr lang="en-US" sz="3600" b="1" dirty="0" smtClean="0">
                <a:solidFill>
                  <a:schemeClr val="tx1"/>
                </a:solidFill>
                <a:latin typeface="ProSyl" pitchFamily="34" charset="0"/>
                <a:cs typeface="Arial" pitchFamily="34" charset="0"/>
              </a:rPr>
              <a:t> </a:t>
            </a:r>
            <a:br>
              <a:rPr lang="en-US" sz="3600" b="1" dirty="0" smtClean="0">
                <a:solidFill>
                  <a:schemeClr val="tx1"/>
                </a:solidFill>
                <a:latin typeface="ProSyl" pitchFamily="34" charset="0"/>
                <a:cs typeface="Arial" pitchFamily="34" charset="0"/>
              </a:rPr>
            </a:br>
            <a:r>
              <a:rPr lang="en-US" sz="3600" b="1" dirty="0" smtClean="0">
                <a:solidFill>
                  <a:schemeClr val="tx1"/>
                </a:solidFill>
                <a:latin typeface="ProSyl" pitchFamily="34" charset="0"/>
                <a:cs typeface="Arial" pitchFamily="34" charset="0"/>
              </a:rPr>
              <a:t>`</a:t>
            </a:r>
            <a:r>
              <a:rPr lang="en-US" sz="3600" b="1" dirty="0" err="1" smtClean="0">
                <a:solidFill>
                  <a:schemeClr val="tx1"/>
                </a:solidFill>
                <a:latin typeface="ProSyl" pitchFamily="34" charset="0"/>
                <a:cs typeface="Arial" pitchFamily="34" charset="0"/>
              </a:rPr>
              <a:t>rNs</a:t>
            </a:r>
            <a:r>
              <a:rPr lang="en-US" sz="3600" b="1" dirty="0" smtClean="0">
                <a:solidFill>
                  <a:schemeClr val="tx1"/>
                </a:solidFill>
                <a:latin typeface="ProSyl" pitchFamily="34" charset="0"/>
                <a:cs typeface="Arial" pitchFamily="34" charset="0"/>
              </a:rPr>
              <a:t>/</a:t>
            </a:r>
            <a:r>
              <a:rPr lang="en-US" sz="3600" b="1" dirty="0" err="1" smtClean="0">
                <a:solidFill>
                  <a:schemeClr val="tx1"/>
                </a:solidFill>
                <a:latin typeface="ProSyl" pitchFamily="34" charset="0"/>
                <a:cs typeface="Arial" pitchFamily="34" charset="0"/>
              </a:rPr>
              <a:t>c4vwA`t5</a:t>
            </a:r>
            <a:endParaRPr lang="en-US" sz="3600" b="1" dirty="0">
              <a:solidFill>
                <a:schemeClr val="tx1"/>
              </a:solidFill>
              <a:latin typeface="ProSyl" pitchFamily="34" charset="0"/>
              <a:cs typeface="Arial" pitchFamily="34" charset="0"/>
            </a:endParaRPr>
          </a:p>
        </p:txBody>
      </p:sp>
    </p:spTree>
    <p:extLst>
      <p:ext uri="{BB962C8B-B14F-4D97-AF65-F5344CB8AC3E}">
        <p14:creationId xmlns:p14="http://schemas.microsoft.com/office/powerpoint/2010/main" val="1956866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229600" cy="4572000"/>
          </a:xfrm>
        </p:spPr>
        <p:txBody>
          <a:bodyPr>
            <a:normAutofit fontScale="92500" lnSpcReduction="10000"/>
          </a:bodyPr>
          <a:lstStyle/>
          <a:p>
            <a:pPr>
              <a:buClr>
                <a:schemeClr val="tx1"/>
              </a:buClr>
              <a:buFont typeface="Wingdings" pitchFamily="2" charset="2"/>
              <a:buChar char="Ø"/>
            </a:pPr>
            <a:r>
              <a:rPr lang="en-CA" dirty="0" err="1" smtClean="0">
                <a:latin typeface="ProSyl" pitchFamily="34" charset="0"/>
              </a:rPr>
              <a:t>Wbc8q5g6</a:t>
            </a:r>
            <a:r>
              <a:rPr lang="en-CA" dirty="0" smtClean="0">
                <a:latin typeface="ProSyl" pitchFamily="34" charset="0"/>
              </a:rPr>
              <a:t> x[`</a:t>
            </a:r>
            <a:r>
              <a:rPr lang="en-CA" dirty="0" err="1" smtClean="0">
                <a:latin typeface="ProSyl" pitchFamily="34" charset="0"/>
              </a:rPr>
              <a:t>CAZn8k5</a:t>
            </a:r>
            <a:r>
              <a:rPr lang="en-CA" dirty="0" smtClean="0">
                <a:latin typeface="ProSyl" pitchFamily="34" charset="0"/>
              </a:rPr>
              <a:t> `</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c4vwAti4</a:t>
            </a:r>
            <a:endParaRPr lang="en-CA" dirty="0" smtClean="0">
              <a:latin typeface="ProSyl" pitchFamily="34" charset="0"/>
            </a:endParaRPr>
          </a:p>
          <a:p>
            <a:pPr marL="36576" indent="0">
              <a:buClr>
                <a:schemeClr val="tx1"/>
              </a:buClr>
              <a:buNone/>
            </a:pPr>
            <a:endParaRPr lang="en-CA" dirty="0" smtClean="0"/>
          </a:p>
          <a:p>
            <a:pPr>
              <a:buClr>
                <a:schemeClr val="tx1"/>
              </a:buClr>
              <a:buFont typeface="Wingdings" pitchFamily="2" charset="2"/>
              <a:buChar char="Ø"/>
            </a:pPr>
            <a:r>
              <a:rPr lang="en-CA" dirty="0" err="1" smtClean="0">
                <a:latin typeface="ProSyl" pitchFamily="34" charset="0"/>
              </a:rPr>
              <a:t>xu</a:t>
            </a:r>
            <a:r>
              <a:rPr lang="en-CA" dirty="0" smtClean="0">
                <a:latin typeface="ProSyl" pitchFamily="34" charset="0"/>
              </a:rPr>
              <a:t>&lt;</a:t>
            </a:r>
            <a:r>
              <a:rPr lang="en-CA" dirty="0" err="1" smtClean="0">
                <a:latin typeface="ProSyl" pitchFamily="34" charset="0"/>
              </a:rPr>
              <a:t>hi3</a:t>
            </a:r>
            <a:r>
              <a:rPr lang="en-CA" dirty="0" smtClean="0">
                <a:latin typeface="ProSyl" pitchFamily="34" charset="0"/>
              </a:rPr>
              <a:t>&lt;</a:t>
            </a:r>
            <a:r>
              <a:rPr lang="en-CA" dirty="0" err="1" smtClean="0">
                <a:latin typeface="ProSyl" pitchFamily="34" charset="0"/>
              </a:rPr>
              <a:t>X5</a:t>
            </a:r>
            <a:r>
              <a:rPr lang="en-CA" dirty="0" smtClean="0">
                <a:latin typeface="ProSyl" pitchFamily="34" charset="0"/>
              </a:rPr>
              <a:t> </a:t>
            </a:r>
            <a:r>
              <a:rPr lang="en-CA" dirty="0" err="1" smtClean="0">
                <a:latin typeface="ProSyl" pitchFamily="34" charset="0"/>
              </a:rPr>
              <a:t>xgw8Nw5</a:t>
            </a:r>
            <a:r>
              <a:rPr lang="en-CA" dirty="0" smtClean="0">
                <a:latin typeface="ProSyl" pitchFamily="34" charset="0"/>
              </a:rPr>
              <a:t> R#),))) </a:t>
            </a:r>
            <a:r>
              <a:rPr lang="en-CA" dirty="0" err="1" smtClean="0">
                <a:latin typeface="ProSyl" pitchFamily="34" charset="0"/>
              </a:rPr>
              <a:t>vmQ</a:t>
            </a:r>
            <a:r>
              <a:rPr lang="en-CA" dirty="0" smtClean="0">
                <a:latin typeface="ProSyl" pitchFamily="34" charset="0"/>
              </a:rPr>
              <a:t>/</a:t>
            </a:r>
            <a:r>
              <a:rPr lang="en-CA" dirty="0" err="1" smtClean="0">
                <a:latin typeface="ProSyl" pitchFamily="34" charset="0"/>
              </a:rPr>
              <a:t>j5</a:t>
            </a:r>
            <a:endParaRPr lang="en-CA" dirty="0" smtClean="0">
              <a:latin typeface="ProSyl" pitchFamily="34" charset="0"/>
            </a:endParaRPr>
          </a:p>
          <a:p>
            <a:pPr marL="36576" indent="0">
              <a:buClr>
                <a:schemeClr val="tx1"/>
              </a:buClr>
              <a:buNone/>
            </a:pPr>
            <a:endParaRPr lang="en-CA" dirty="0" smtClean="0"/>
          </a:p>
          <a:p>
            <a:pPr>
              <a:buClr>
                <a:schemeClr val="tx1"/>
              </a:buClr>
              <a:buFont typeface="Wingdings" pitchFamily="2" charset="2"/>
              <a:buChar char="Ø"/>
            </a:pPr>
            <a:r>
              <a:rPr lang="en-CA" dirty="0" err="1" smtClean="0">
                <a:latin typeface="ProSyl" pitchFamily="34" charset="0"/>
              </a:rPr>
              <a:t>xu</a:t>
            </a:r>
            <a:r>
              <a:rPr lang="en-CA" dirty="0" smtClean="0">
                <a:latin typeface="ProSyl" pitchFamily="34" charset="0"/>
              </a:rPr>
              <a:t>&lt;</a:t>
            </a:r>
            <a:r>
              <a:rPr lang="en-CA" dirty="0" err="1" smtClean="0">
                <a:latin typeface="ProSyl" pitchFamily="34" charset="0"/>
              </a:rPr>
              <a:t>hi3</a:t>
            </a:r>
            <a:r>
              <a:rPr lang="en-CA" dirty="0" smtClean="0">
                <a:latin typeface="ProSyl" pitchFamily="34" charset="0"/>
              </a:rPr>
              <a:t>&lt;</a:t>
            </a:r>
            <a:r>
              <a:rPr lang="en-CA" dirty="0" err="1" smtClean="0">
                <a:latin typeface="ProSyl" pitchFamily="34" charset="0"/>
              </a:rPr>
              <a:t>X5</a:t>
            </a:r>
            <a:r>
              <a:rPr lang="en-CA" dirty="0" smtClean="0">
                <a:latin typeface="ProSyl" pitchFamily="34" charset="0"/>
              </a:rPr>
              <a:t> </a:t>
            </a:r>
            <a:r>
              <a:rPr lang="en-CA" dirty="0" err="1" smtClean="0">
                <a:latin typeface="ProSyl" pitchFamily="34" charset="0"/>
              </a:rPr>
              <a:t>yK3zA5</a:t>
            </a:r>
            <a:r>
              <a:rPr lang="en-CA" dirty="0" smtClean="0">
                <a:latin typeface="ProSyl" pitchFamily="34" charset="0"/>
              </a:rPr>
              <a:t> `</a:t>
            </a:r>
            <a:r>
              <a:rPr lang="en-CA" dirty="0" err="1" smtClean="0">
                <a:latin typeface="ProSyl" pitchFamily="34" charset="0"/>
              </a:rPr>
              <a:t>rN</a:t>
            </a:r>
            <a:r>
              <a:rPr lang="en-CA" dirty="0" err="1" smtClean="0">
                <a:latin typeface="ProSyl" pitchFamily="34" charset="0"/>
              </a:rPr>
              <a:t>s</a:t>
            </a:r>
            <a:r>
              <a:rPr lang="en-CA" dirty="0" smtClean="0">
                <a:latin typeface="ProSyl" pitchFamily="34" charset="0"/>
              </a:rPr>
              <a:t>/</a:t>
            </a:r>
            <a:r>
              <a:rPr lang="en-CA" dirty="0" err="1" smtClean="0">
                <a:latin typeface="ProSyl" pitchFamily="34" charset="0"/>
              </a:rPr>
              <a:t>c4vwA`t5</a:t>
            </a:r>
            <a:r>
              <a:rPr lang="en-CA" dirty="0" smtClean="0">
                <a:latin typeface="ProSyl" pitchFamily="34" charset="0"/>
              </a:rPr>
              <a:t> R&amp;,%)).</a:t>
            </a:r>
            <a:endParaRPr lang="en-CA" dirty="0" smtClean="0">
              <a:latin typeface="ProSyl" pitchFamily="34" charset="0"/>
            </a:endParaRPr>
          </a:p>
          <a:p>
            <a:pPr marL="36576" indent="0">
              <a:buClr>
                <a:schemeClr val="tx1"/>
              </a:buClr>
              <a:buNone/>
            </a:pPr>
            <a:endParaRPr lang="en-CA" dirty="0" smtClean="0"/>
          </a:p>
          <a:p>
            <a:pPr>
              <a:buClr>
                <a:schemeClr val="tx1"/>
              </a:buClr>
              <a:buFont typeface="Wingdings" pitchFamily="2" charset="2"/>
              <a:buChar char="Ø"/>
            </a:pPr>
            <a:r>
              <a:rPr lang="en-CA" dirty="0" err="1" smtClean="0">
                <a:latin typeface="ProSyl" pitchFamily="34" charset="0"/>
              </a:rPr>
              <a:t>w6vNw</a:t>
            </a:r>
            <a:r>
              <a:rPr lang="en-CA" dirty="0" smtClean="0">
                <a:latin typeface="ProSyl" pitchFamily="34" charset="0"/>
              </a:rPr>
              <a:t>/</a:t>
            </a:r>
            <a:r>
              <a:rPr lang="en-CA" dirty="0" err="1" smtClean="0">
                <a:latin typeface="ProSyl" pitchFamily="34" charset="0"/>
              </a:rPr>
              <a:t>3`t5</a:t>
            </a:r>
            <a:r>
              <a:rPr lang="en-CA" dirty="0" smtClean="0">
                <a:latin typeface="ProSyl" pitchFamily="34" charset="0"/>
              </a:rPr>
              <a:t> </a:t>
            </a:r>
            <a:r>
              <a:rPr lang="en-CA" dirty="0" err="1" smtClean="0">
                <a:latin typeface="ProSyl" pitchFamily="34" charset="0"/>
              </a:rPr>
              <a:t>WoEctcD8N3g5</a:t>
            </a:r>
            <a:r>
              <a:rPr lang="en-CA" dirty="0" smtClean="0">
                <a:latin typeface="ProSyl" pitchFamily="34" charset="0"/>
              </a:rPr>
              <a:t> </a:t>
            </a:r>
            <a:r>
              <a:rPr lang="en-CA" dirty="0" err="1" smtClean="0">
                <a:latin typeface="ProSyl" pitchFamily="34" charset="0"/>
              </a:rPr>
              <a:t>WZhxDmJi4</a:t>
            </a:r>
            <a:r>
              <a:rPr lang="en-CA" dirty="0" smtClean="0">
                <a:latin typeface="ProSyl" pitchFamily="34" charset="0"/>
              </a:rPr>
              <a:t> </a:t>
            </a:r>
            <a:br>
              <a:rPr lang="en-CA" dirty="0" smtClean="0">
                <a:latin typeface="ProSyl" pitchFamily="34" charset="0"/>
              </a:rPr>
            </a:br>
            <a:r>
              <a:rPr lang="en-CA" dirty="0" smtClean="0">
                <a:latin typeface="ProSyl" pitchFamily="34" charset="0"/>
              </a:rPr>
              <a:t>&lt;</a:t>
            </a:r>
            <a:r>
              <a:rPr lang="en-CA" dirty="0" err="1" smtClean="0">
                <a:latin typeface="ProSyl" pitchFamily="34" charset="0"/>
              </a:rPr>
              <a:t>xeh3lQ5</a:t>
            </a:r>
            <a:r>
              <a:rPr lang="en-CA" dirty="0" smtClean="0">
                <a:latin typeface="ProSyl" pitchFamily="34" charset="0"/>
              </a:rPr>
              <a:t> </a:t>
            </a:r>
            <a:r>
              <a:rPr lang="en-CA" dirty="0" err="1" smtClean="0">
                <a:latin typeface="ProSyl" pitchFamily="34" charset="0"/>
              </a:rPr>
              <a:t>vmAyEAm</a:t>
            </a:r>
            <a:r>
              <a:rPr lang="en-CA" dirty="0" smtClean="0">
                <a:latin typeface="ProSyl" pitchFamily="34" charset="0"/>
              </a:rPr>
              <a:t>/</a:t>
            </a:r>
            <a:r>
              <a:rPr lang="en-CA" dirty="0" err="1" smtClean="0">
                <a:latin typeface="ProSyl" pitchFamily="34" charset="0"/>
              </a:rPr>
              <a:t>q5</a:t>
            </a:r>
            <a:r>
              <a:rPr lang="en-CA" dirty="0" smtClean="0">
                <a:latin typeface="ProSyl" pitchFamily="34" charset="0"/>
              </a:rPr>
              <a:t> </a:t>
            </a:r>
            <a:r>
              <a:rPr lang="en-CA" dirty="0" err="1" smtClean="0">
                <a:latin typeface="ProSyl" pitchFamily="34" charset="0"/>
              </a:rPr>
              <a:t>cspn3i3u4</a:t>
            </a:r>
            <a:r>
              <a:rPr lang="en-CA" dirty="0" smtClean="0">
                <a:latin typeface="ProSyl" pitchFamily="34" charset="0"/>
              </a:rPr>
              <a:t>, s}?~</a:t>
            </a:r>
            <a:r>
              <a:rPr lang="en-CA" dirty="0" err="1" smtClean="0">
                <a:latin typeface="ProSyl" pitchFamily="34" charset="0"/>
              </a:rPr>
              <a:t>l8~i5</a:t>
            </a:r>
            <a:r>
              <a:rPr lang="en-CA" dirty="0" smtClean="0">
                <a:latin typeface="ProSyl" pitchFamily="34" charset="0"/>
              </a:rPr>
              <a:t> </a:t>
            </a:r>
            <a:r>
              <a:rPr lang="en-CA" dirty="0" err="1" smtClean="0">
                <a:latin typeface="ProSyl" pitchFamily="34" charset="0"/>
              </a:rPr>
              <a:t>sc</a:t>
            </a:r>
            <a:r>
              <a:rPr lang="en-CA" dirty="0" err="1" smtClean="0">
                <a:latin typeface="ProSyl" pitchFamily="34" charset="0"/>
              </a:rPr>
              <a:t>3</a:t>
            </a:r>
            <a:r>
              <a:rPr lang="en-CA" dirty="0" smtClean="0">
                <a:latin typeface="ProSyl" pitchFamily="34" charset="0"/>
              </a:rPr>
              <a:t>=</a:t>
            </a:r>
            <a:r>
              <a:rPr lang="en-CA" dirty="0" err="1" smtClean="0">
                <a:latin typeface="ProSyl" pitchFamily="34" charset="0"/>
              </a:rPr>
              <a:t>cD8N3g5</a:t>
            </a:r>
            <a:r>
              <a:rPr lang="en-CA" dirty="0" smtClean="0">
                <a:latin typeface="ProSyl" pitchFamily="34" charset="0"/>
              </a:rPr>
              <a:t> </a:t>
            </a:r>
            <a:r>
              <a:rPr lang="en-CA" dirty="0" err="1" smtClean="0">
                <a:latin typeface="ProSyl" pitchFamily="34" charset="0"/>
              </a:rPr>
              <a:t>WZhx3gi4</a:t>
            </a:r>
            <a:r>
              <a:rPr lang="en-CA" dirty="0" smtClean="0">
                <a:latin typeface="ProSyl" pitchFamily="34" charset="0"/>
              </a:rPr>
              <a:t> W[=</a:t>
            </a:r>
            <a:r>
              <a:rPr lang="en-CA" dirty="0" err="1" smtClean="0">
                <a:latin typeface="ProSyl" pitchFamily="34" charset="0"/>
              </a:rPr>
              <a:t>QZhx3lQ5</a:t>
            </a:r>
            <a:r>
              <a:rPr lang="en-CA" dirty="0" smtClean="0">
                <a:latin typeface="ProSyl" pitchFamily="34" charset="0"/>
              </a:rPr>
              <a:t> </a:t>
            </a:r>
            <a:r>
              <a:rPr lang="en-CA" dirty="0" err="1" smtClean="0">
                <a:latin typeface="ProSyl" pitchFamily="34" charset="0"/>
              </a:rPr>
              <a:t>gnC5nv8i3i4</a:t>
            </a:r>
            <a:r>
              <a:rPr lang="en-CA" dirty="0" smtClean="0">
                <a:latin typeface="ProSyl" pitchFamily="34" charset="0"/>
              </a:rPr>
              <a:t> </a:t>
            </a:r>
            <a:r>
              <a:rPr lang="en-CA" dirty="0" err="1" smtClean="0">
                <a:latin typeface="ProSyl" pitchFamily="34" charset="0"/>
              </a:rPr>
              <a:t>eu</a:t>
            </a:r>
            <a:r>
              <a:rPr lang="en-CA" dirty="0" smtClean="0">
                <a:latin typeface="ProSyl" pitchFamily="34" charset="0"/>
              </a:rPr>
              <a:t>[</a:t>
            </a:r>
            <a:r>
              <a:rPr lang="en-CA" dirty="0" err="1" smtClean="0">
                <a:latin typeface="ProSyl" pitchFamily="34" charset="0"/>
              </a:rPr>
              <a:t>DoDt4</a:t>
            </a:r>
            <a:r>
              <a:rPr lang="en-CA" dirty="0" smtClean="0">
                <a:latin typeface="ProSyl" pitchFamily="34" charset="0"/>
              </a:rPr>
              <a:t>.</a:t>
            </a:r>
            <a:endParaRPr lang="en-CA" dirty="0" smtClean="0">
              <a:latin typeface="ProSyl" pitchFamily="34" charset="0"/>
            </a:endParaRPr>
          </a:p>
          <a:p>
            <a:pPr marL="36576" indent="0" algn="just">
              <a:buClr>
                <a:schemeClr val="tx1"/>
              </a:buClr>
              <a:buNone/>
            </a:pPr>
            <a:endParaRPr lang="en-CA" dirty="0" smtClean="0"/>
          </a:p>
        </p:txBody>
      </p:sp>
      <p:sp>
        <p:nvSpPr>
          <p:cNvPr id="4" name="Title 2"/>
          <p:cNvSpPr>
            <a:spLocks noGrp="1"/>
          </p:cNvSpPr>
          <p:nvPr>
            <p:ph type="title"/>
          </p:nvPr>
        </p:nvSpPr>
        <p:spPr>
          <a:xfrm>
            <a:off x="457200" y="274638"/>
            <a:ext cx="7924800" cy="1143000"/>
          </a:xfrm>
        </p:spPr>
        <p:txBody>
          <a:bodyPr>
            <a:noAutofit/>
          </a:bodyPr>
          <a:lstStyle/>
          <a:p>
            <a:pPr algn="ctr"/>
            <a:r>
              <a:rPr lang="en-US" sz="4000" b="1" dirty="0" err="1" smtClean="0">
                <a:solidFill>
                  <a:schemeClr val="tx1"/>
                </a:solidFill>
                <a:latin typeface="ProSyl" pitchFamily="34" charset="0"/>
                <a:cs typeface="Arial" pitchFamily="34" charset="0"/>
              </a:rPr>
              <a:t>kNK5u</a:t>
            </a:r>
            <a:r>
              <a:rPr lang="en-US" sz="4000" b="1" dirty="0" smtClean="0">
                <a:solidFill>
                  <a:schemeClr val="tx1"/>
                </a:solidFill>
                <a:latin typeface="ProSyl" pitchFamily="34" charset="0"/>
                <a:cs typeface="Arial" pitchFamily="34" charset="0"/>
              </a:rPr>
              <a:t> &gt;</a:t>
            </a:r>
            <a:r>
              <a:rPr lang="en-US" sz="4000" b="1" dirty="0" err="1" smtClean="0">
                <a:solidFill>
                  <a:schemeClr val="tx1"/>
                </a:solidFill>
                <a:latin typeface="ProSyl" pitchFamily="34" charset="0"/>
                <a:cs typeface="Arial" pitchFamily="34" charset="0"/>
              </a:rPr>
              <a:t>smJ3i4</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cspn3i3j5</a:t>
            </a:r>
            <a:r>
              <a:rPr lang="en-US" sz="4000" b="1" dirty="0" smtClean="0">
                <a:solidFill>
                  <a:schemeClr val="tx1"/>
                </a:solidFill>
                <a:latin typeface="ProSyl" pitchFamily="34" charset="0"/>
                <a:cs typeface="Arial" pitchFamily="34" charset="0"/>
              </a:rPr>
              <a:t> </a:t>
            </a:r>
            <a:br>
              <a:rPr lang="en-US" sz="4000" b="1" dirty="0" smtClean="0">
                <a:solidFill>
                  <a:schemeClr val="tx1"/>
                </a:solidFill>
                <a:latin typeface="ProSyl" pitchFamily="34" charset="0"/>
                <a:cs typeface="Arial" pitchFamily="34" charset="0"/>
              </a:rPr>
            </a:br>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rNs</a:t>
            </a:r>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c4vwA`t5</a:t>
            </a:r>
            <a:endParaRPr lang="en-US" sz="4000" b="1" dirty="0">
              <a:solidFill>
                <a:schemeClr val="tx1"/>
              </a:solidFill>
              <a:latin typeface="ProSyl" pitchFamily="34" charset="0"/>
              <a:cs typeface="Arial" pitchFamily="34" charset="0"/>
            </a:endParaRPr>
          </a:p>
        </p:txBody>
      </p:sp>
    </p:spTree>
    <p:extLst>
      <p:ext uri="{BB962C8B-B14F-4D97-AF65-F5344CB8AC3E}">
        <p14:creationId xmlns:p14="http://schemas.microsoft.com/office/powerpoint/2010/main" val="3813478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7467600" cy="3352800"/>
          </a:xfrm>
        </p:spPr>
        <p:txBody>
          <a:bodyPr>
            <a:normAutofit/>
          </a:bodyPr>
          <a:lstStyle/>
          <a:p>
            <a:pPr>
              <a:buClr>
                <a:schemeClr val="tx1"/>
              </a:buClr>
              <a:buFont typeface="Wingdings" pitchFamily="2" charset="2"/>
              <a:buChar char="Ø"/>
            </a:pPr>
            <a:r>
              <a:rPr lang="en-CA" dirty="0" err="1" smtClean="0">
                <a:latin typeface="ProSyl" pitchFamily="34" charset="0"/>
              </a:rPr>
              <a:t>Z?m8f5</a:t>
            </a:r>
            <a:r>
              <a:rPr lang="en-CA" dirty="0" smtClean="0">
                <a:latin typeface="ProSyl" pitchFamily="34" charset="0"/>
              </a:rPr>
              <a:t> </a:t>
            </a:r>
            <a:r>
              <a:rPr lang="en-CA" dirty="0" err="1" smtClean="0">
                <a:latin typeface="ProSyl" pitchFamily="34" charset="0"/>
              </a:rPr>
              <a:t>kNK5u</a:t>
            </a:r>
            <a:r>
              <a:rPr lang="en-CA" dirty="0" smtClean="0">
                <a:latin typeface="ProSyl" pitchFamily="34" charset="0"/>
              </a:rPr>
              <a:t> </a:t>
            </a:r>
            <a:r>
              <a:rPr lang="en-CA" dirty="0" err="1" smtClean="0">
                <a:latin typeface="ProSyl" pitchFamily="34" charset="0"/>
              </a:rPr>
              <a:t>cspn3tq5</a:t>
            </a:r>
            <a:r>
              <a:rPr lang="en-CA" dirty="0" smtClean="0">
                <a:latin typeface="ProSyl" pitchFamily="34" charset="0"/>
              </a:rPr>
              <a:t> </a:t>
            </a:r>
            <a:r>
              <a:rPr lang="en-CA" dirty="0" err="1" smtClean="0">
                <a:latin typeface="ProSyl" pitchFamily="34" charset="0"/>
              </a:rPr>
              <a:t>wvJD8N3g5</a:t>
            </a:r>
            <a:r>
              <a:rPr lang="en-CA" dirty="0" smtClean="0">
                <a:latin typeface="ProSyl" pitchFamily="34" charset="0"/>
              </a:rPr>
              <a:t> </a:t>
            </a:r>
            <a:r>
              <a:rPr lang="en-CA" dirty="0" err="1" smtClean="0">
                <a:latin typeface="ProSyl" pitchFamily="34" charset="0"/>
              </a:rPr>
              <a:t>xaNh4goEpi4</a:t>
            </a:r>
            <a:r>
              <a:rPr lang="en-CA" dirty="0" smtClean="0">
                <a:latin typeface="ProSyl" pitchFamily="34" charset="0"/>
              </a:rPr>
              <a:t> </a:t>
            </a:r>
            <a:r>
              <a:rPr lang="en-CA" dirty="0" err="1" smtClean="0">
                <a:latin typeface="ProSyl" pitchFamily="34" charset="0"/>
              </a:rPr>
              <a:t>WZhx3t9lQ5</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a:t>
            </a:r>
            <a:r>
              <a:rPr lang="en-CA" dirty="0" err="1" smtClean="0">
                <a:latin typeface="ProSyl" pitchFamily="34" charset="0"/>
              </a:rPr>
              <a:t>cspn3t9lQ5</a:t>
            </a:r>
            <a:r>
              <a:rPr lang="en-CA" dirty="0" smtClean="0">
                <a:latin typeface="ProSyl" pitchFamily="34" charset="0"/>
              </a:rPr>
              <a:t>, </a:t>
            </a:r>
            <a:r>
              <a:rPr lang="en-CA" dirty="0" err="1" smtClean="0">
                <a:latin typeface="ProSyl" pitchFamily="34" charset="0"/>
              </a:rPr>
              <a:t>ryxi</a:t>
            </a:r>
            <a:r>
              <a:rPr lang="en-CA" dirty="0" smtClean="0">
                <a:latin typeface="ProSyl" pitchFamily="34" charset="0"/>
              </a:rPr>
              <a:t> </a:t>
            </a:r>
            <a:r>
              <a:rPr lang="en-CA" dirty="0" err="1" smtClean="0">
                <a:latin typeface="ProSyl" pitchFamily="34" charset="0"/>
              </a:rPr>
              <a:t>xaNh4goE</a:t>
            </a:r>
            <a:r>
              <a:rPr lang="en-CA" dirty="0" smtClean="0">
                <a:latin typeface="ProSyl" pitchFamily="34" charset="0"/>
              </a:rPr>
              <a:t>&gt;</a:t>
            </a:r>
            <a:r>
              <a:rPr lang="en-CA" dirty="0" err="1" smtClean="0">
                <a:latin typeface="ProSyl" pitchFamily="34" charset="0"/>
              </a:rPr>
              <a:t>p5</a:t>
            </a:r>
            <a:r>
              <a:rPr lang="en-CA" dirty="0" smtClean="0">
                <a:latin typeface="ProSyl" pitchFamily="34" charset="0"/>
              </a:rPr>
              <a:t> </a:t>
            </a:r>
            <a:r>
              <a:rPr lang="en-CA" dirty="0" err="1" smtClean="0">
                <a:latin typeface="ProSyl" pitchFamily="34" charset="0"/>
              </a:rPr>
              <a:t>tAux3g5</a:t>
            </a:r>
            <a:r>
              <a:rPr lang="en-CA" dirty="0" smtClean="0">
                <a:latin typeface="ProSyl" pitchFamily="34" charset="0"/>
              </a:rPr>
              <a:t> </a:t>
            </a:r>
            <a:r>
              <a:rPr lang="en-CA" dirty="0" err="1" smtClean="0">
                <a:latin typeface="ProSyl" pitchFamily="34" charset="0"/>
              </a:rPr>
              <a:t>w2WQ</a:t>
            </a:r>
            <a:r>
              <a:rPr lang="en-CA" dirty="0" smtClean="0">
                <a:latin typeface="ProSyl" pitchFamily="34" charset="0"/>
              </a:rPr>
              <a:t>/</a:t>
            </a:r>
            <a:r>
              <a:rPr lang="en-CA" dirty="0" err="1" smtClean="0">
                <a:latin typeface="ProSyl" pitchFamily="34" charset="0"/>
              </a:rPr>
              <a:t>c3i3u4</a:t>
            </a:r>
            <a:r>
              <a:rPr lang="en-CA" dirty="0" smtClean="0">
                <a:latin typeface="ProSyl" pitchFamily="34" charset="0"/>
              </a:rPr>
              <a:t> </a:t>
            </a:r>
            <a:r>
              <a:rPr lang="en-CA" dirty="0" err="1" smtClean="0">
                <a:latin typeface="ProSyl" pitchFamily="34" charset="0"/>
              </a:rPr>
              <a:t>w~l8Nq8i4</a:t>
            </a:r>
            <a:r>
              <a:rPr lang="en-CA" dirty="0" smtClean="0">
                <a:latin typeface="ProSyl" pitchFamily="34" charset="0"/>
              </a:rPr>
              <a:t> </a:t>
            </a:r>
            <a:r>
              <a:rPr lang="en-CA" dirty="0" err="1" smtClean="0">
                <a:latin typeface="ProSyl" pitchFamily="34" charset="0"/>
              </a:rPr>
              <a:t>tt6vi4</a:t>
            </a:r>
            <a:r>
              <a:rPr lang="en-CA" dirty="0" smtClean="0">
                <a:latin typeface="ProSyl" pitchFamily="34" charset="0"/>
              </a:rPr>
              <a:t> </a:t>
            </a:r>
            <a:r>
              <a:rPr lang="en-CA" dirty="0" err="1" smtClean="0">
                <a:latin typeface="ProSyl" pitchFamily="34" charset="0"/>
              </a:rPr>
              <a:t>sKz</a:t>
            </a:r>
            <a:r>
              <a:rPr lang="en-CA" dirty="0" smtClean="0">
                <a:latin typeface="ProSyl" pitchFamily="34" charset="0"/>
              </a:rPr>
              <a:t> &gt;</a:t>
            </a:r>
            <a:r>
              <a:rPr lang="en-CA" dirty="0" err="1" smtClean="0">
                <a:latin typeface="ProSyl" pitchFamily="34" charset="0"/>
              </a:rPr>
              <a:t>smJoEp3Jxk5</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a:t>
            </a:r>
            <a:r>
              <a:rPr lang="en-CA" dirty="0" err="1" smtClean="0">
                <a:latin typeface="ProSyl" pitchFamily="34" charset="0"/>
              </a:rPr>
              <a:t>giyQxc3i3u4</a:t>
            </a:r>
            <a:r>
              <a:rPr lang="en-CA" dirty="0" smtClean="0">
                <a:latin typeface="ProSyl" pitchFamily="34" charset="0"/>
              </a:rPr>
              <a:t> </a:t>
            </a:r>
            <a:r>
              <a:rPr lang="en-CA" dirty="0" err="1" smtClean="0">
                <a:latin typeface="ProSyl" pitchFamily="34" charset="0"/>
              </a:rPr>
              <a:t>w~l8Nq8i4</a:t>
            </a:r>
            <a:r>
              <a:rPr lang="en-CA" dirty="0" smtClean="0">
                <a:latin typeface="ProSyl" pitchFamily="34" charset="0"/>
              </a:rPr>
              <a:t> </a:t>
            </a:r>
            <a:r>
              <a:rPr lang="en-CA" dirty="0" err="1" smtClean="0">
                <a:latin typeface="ProSyl" pitchFamily="34" charset="0"/>
              </a:rPr>
              <a:t>WbcExo8i4</a:t>
            </a:r>
            <a:r>
              <a:rPr lang="en-CA" dirty="0" smtClean="0">
                <a:latin typeface="ProSyl" pitchFamily="34" charset="0"/>
              </a:rPr>
              <a:t> </a:t>
            </a:r>
            <a:r>
              <a:rPr lang="en-CA" dirty="0" err="1" smtClean="0">
                <a:latin typeface="ProSyl" pitchFamily="34" charset="0"/>
              </a:rPr>
              <a:t>tt6vi4</a:t>
            </a:r>
            <a:r>
              <a:rPr lang="en-CA" dirty="0" smtClean="0">
                <a:latin typeface="ProSyl" pitchFamily="34" charset="0"/>
              </a:rPr>
              <a:t>.</a:t>
            </a:r>
            <a:endParaRPr lang="en-CA" dirty="0">
              <a:latin typeface="ProSyl" pitchFamily="34" charset="0"/>
            </a:endParaRPr>
          </a:p>
        </p:txBody>
      </p:sp>
      <p:sp>
        <p:nvSpPr>
          <p:cNvPr id="4" name="Title 2"/>
          <p:cNvSpPr>
            <a:spLocks noGrp="1"/>
          </p:cNvSpPr>
          <p:nvPr>
            <p:ph type="title"/>
          </p:nvPr>
        </p:nvSpPr>
        <p:spPr>
          <a:xfrm>
            <a:off x="457200" y="274638"/>
            <a:ext cx="7924800" cy="1143000"/>
          </a:xfrm>
        </p:spPr>
        <p:txBody>
          <a:bodyPr>
            <a:noAutofit/>
          </a:bodyPr>
          <a:lstStyle/>
          <a:p>
            <a:pPr algn="ctr"/>
            <a:r>
              <a:rPr lang="en-US" sz="4000" b="1" dirty="0" err="1" smtClean="0">
                <a:solidFill>
                  <a:schemeClr val="tx1"/>
                </a:solidFill>
                <a:latin typeface="ProSyl" pitchFamily="34" charset="0"/>
                <a:cs typeface="Arial" pitchFamily="34" charset="0"/>
              </a:rPr>
              <a:t>kNK5u</a:t>
            </a:r>
            <a:r>
              <a:rPr lang="en-US" sz="4000" b="1" dirty="0" smtClean="0">
                <a:solidFill>
                  <a:schemeClr val="tx1"/>
                </a:solidFill>
                <a:latin typeface="ProSyl" pitchFamily="34" charset="0"/>
                <a:cs typeface="Arial" pitchFamily="34" charset="0"/>
              </a:rPr>
              <a:t> &gt;</a:t>
            </a:r>
            <a:r>
              <a:rPr lang="en-US" sz="4000" b="1" dirty="0" err="1" smtClean="0">
                <a:solidFill>
                  <a:schemeClr val="tx1"/>
                </a:solidFill>
                <a:latin typeface="ProSyl" pitchFamily="34" charset="0"/>
                <a:cs typeface="Arial" pitchFamily="34" charset="0"/>
              </a:rPr>
              <a:t>smJ3i4</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cspn3i3j5</a:t>
            </a:r>
            <a:r>
              <a:rPr lang="en-US" sz="4000" b="1" dirty="0" smtClean="0">
                <a:solidFill>
                  <a:schemeClr val="tx1"/>
                </a:solidFill>
                <a:latin typeface="ProSyl" pitchFamily="34" charset="0"/>
                <a:cs typeface="Arial" pitchFamily="34" charset="0"/>
              </a:rPr>
              <a:t> </a:t>
            </a:r>
            <a:br>
              <a:rPr lang="en-US" sz="4000" b="1" dirty="0" smtClean="0">
                <a:solidFill>
                  <a:schemeClr val="tx1"/>
                </a:solidFill>
                <a:latin typeface="ProSyl" pitchFamily="34" charset="0"/>
                <a:cs typeface="Arial" pitchFamily="34" charset="0"/>
              </a:rPr>
            </a:br>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rNs</a:t>
            </a:r>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c4vwA`t5</a:t>
            </a:r>
            <a:endParaRPr lang="en-US" sz="4000" b="1" dirty="0">
              <a:solidFill>
                <a:schemeClr val="tx1"/>
              </a:solidFill>
              <a:latin typeface="ProSyl" pitchFamily="34" charset="0"/>
              <a:cs typeface="Arial" pitchFamily="34" charset="0"/>
            </a:endParaRPr>
          </a:p>
        </p:txBody>
      </p:sp>
    </p:spTree>
    <p:extLst>
      <p:ext uri="{BB962C8B-B14F-4D97-AF65-F5344CB8AC3E}">
        <p14:creationId xmlns:p14="http://schemas.microsoft.com/office/powerpoint/2010/main" val="13447404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b="1" dirty="0" smtClean="0">
                <a:latin typeface="ProSyl" pitchFamily="34" charset="0"/>
              </a:rPr>
              <a:t>~</a:t>
            </a:r>
            <a:r>
              <a:rPr lang="en-CA" sz="4000" b="1" dirty="0" err="1" smtClean="0">
                <a:latin typeface="ProSyl" pitchFamily="34" charset="0"/>
              </a:rPr>
              <a:t>Nnsto3hwis2</a:t>
            </a:r>
            <a:r>
              <a:rPr lang="en-CA" sz="4000" b="1" dirty="0" smtClean="0">
                <a:latin typeface="ProSyl" pitchFamily="34" charset="0"/>
              </a:rPr>
              <a:t> &lt;</a:t>
            </a:r>
            <a:r>
              <a:rPr lang="en-CA" sz="4000" b="1" dirty="0" err="1" smtClean="0">
                <a:latin typeface="ProSyl" pitchFamily="34" charset="0"/>
              </a:rPr>
              <a:t>xeh3ymiz</a:t>
            </a:r>
            <a:endParaRPr lang="en-CA" sz="4000" b="1" dirty="0">
              <a:latin typeface="ProSyl" pitchFamily="34" charset="0"/>
            </a:endParaRPr>
          </a:p>
        </p:txBody>
      </p:sp>
      <p:sp>
        <p:nvSpPr>
          <p:cNvPr id="3" name="Content Placeholder 2"/>
          <p:cNvSpPr>
            <a:spLocks noGrp="1"/>
          </p:cNvSpPr>
          <p:nvPr>
            <p:ph idx="1"/>
          </p:nvPr>
        </p:nvSpPr>
        <p:spPr>
          <a:xfrm>
            <a:off x="457200" y="1600200"/>
            <a:ext cx="8229600" cy="5105400"/>
          </a:xfrm>
        </p:spPr>
        <p:txBody>
          <a:bodyPr>
            <a:normAutofit/>
          </a:bodyPr>
          <a:lstStyle/>
          <a:p>
            <a:pPr>
              <a:buClr>
                <a:schemeClr val="tx1"/>
              </a:buClr>
              <a:buFont typeface="Wingdings" pitchFamily="2" charset="2"/>
              <a:buChar char="Ø"/>
            </a:pPr>
            <a:r>
              <a:rPr lang="en-CA" dirty="0" smtClean="0">
                <a:latin typeface="ProSyl" pitchFamily="34" charset="0"/>
              </a:rPr>
              <a:t>~</a:t>
            </a:r>
            <a:r>
              <a:rPr lang="en-CA" dirty="0" err="1" smtClean="0">
                <a:latin typeface="ProSyl" pitchFamily="34" charset="0"/>
              </a:rPr>
              <a:t>Nnsto3hwis2</a:t>
            </a:r>
            <a:r>
              <a:rPr lang="en-CA" dirty="0" smtClean="0">
                <a:latin typeface="ProSyl" pitchFamily="34" charset="0"/>
              </a:rPr>
              <a:t> &lt;</a:t>
            </a:r>
            <a:r>
              <a:rPr lang="en-CA" dirty="0" err="1" smtClean="0">
                <a:latin typeface="ProSyl" pitchFamily="34" charset="0"/>
              </a:rPr>
              <a:t>xeh3ymiz</a:t>
            </a:r>
            <a:r>
              <a:rPr lang="en-CA" dirty="0" smtClean="0">
                <a:latin typeface="ProSyl" pitchFamily="34" charset="0"/>
              </a:rPr>
              <a:t> </a:t>
            </a:r>
            <a:r>
              <a:rPr lang="en-CA" dirty="0" err="1" smtClean="0">
                <a:latin typeface="ProSyl" pitchFamily="34" charset="0"/>
              </a:rPr>
              <a:t>x0pZMz</a:t>
            </a:r>
            <a:r>
              <a:rPr lang="en-CA" dirty="0" smtClean="0">
                <a:latin typeface="ProSyl" pitchFamily="34" charset="0"/>
              </a:rPr>
              <a:t> </a:t>
            </a:r>
            <a:r>
              <a:rPr lang="en-CA" dirty="0" err="1" smtClean="0">
                <a:latin typeface="ProSyl" pitchFamily="34" charset="0"/>
              </a:rPr>
              <a:t>sfx</a:t>
            </a:r>
            <a:r>
              <a:rPr lang="en-CA" dirty="0" smtClean="0">
                <a:latin typeface="ProSyl" pitchFamily="34" charset="0"/>
              </a:rPr>
              <a:t> </a:t>
            </a:r>
            <a:r>
              <a:rPr lang="en-CA" dirty="0" err="1" smtClean="0">
                <a:latin typeface="ProSyl" pitchFamily="34" charset="0"/>
              </a:rPr>
              <a:t>XXb5</a:t>
            </a:r>
            <a:r>
              <a:rPr lang="en-CA" dirty="0" smtClean="0">
                <a:latin typeface="ProSyl" pitchFamily="34" charset="0"/>
              </a:rPr>
              <a:t> </a:t>
            </a:r>
            <a:r>
              <a:rPr lang="en-CA" dirty="0" err="1" smtClean="0">
                <a:latin typeface="ProSyl" pitchFamily="34" charset="0"/>
              </a:rPr>
              <a:t>ryxi</a:t>
            </a:r>
            <a:r>
              <a:rPr lang="en-CA" dirty="0" smtClean="0">
                <a:latin typeface="ProSyl" pitchFamily="34" charset="0"/>
              </a:rPr>
              <a:t> &gt;</a:t>
            </a:r>
            <a:r>
              <a:rPr lang="en-CA" dirty="0" err="1" smtClean="0">
                <a:latin typeface="ProSyl" pitchFamily="34" charset="0"/>
              </a:rPr>
              <a:t>m8NDl4</a:t>
            </a:r>
            <a:r>
              <a:rPr lang="en-CA" dirty="0" smtClean="0">
                <a:latin typeface="ProSyl" pitchFamily="34" charset="0"/>
              </a:rPr>
              <a:t> </a:t>
            </a:r>
            <a:r>
              <a:rPr lang="en-CA" dirty="0" err="1" smtClean="0">
                <a:latin typeface="ProSyl" pitchFamily="34" charset="0"/>
              </a:rPr>
              <a:t>xy0pD`t5</a:t>
            </a:r>
            <a:r>
              <a:rPr lang="en-CA" dirty="0" smtClean="0">
                <a:latin typeface="ProSyl" pitchFamily="34" charset="0"/>
              </a:rPr>
              <a:t> </a:t>
            </a:r>
            <a:r>
              <a:rPr lang="en-CA" dirty="0" err="1" smtClean="0">
                <a:latin typeface="ProSyl" pitchFamily="34" charset="0"/>
              </a:rPr>
              <a:t>xgxZ3k5</a:t>
            </a:r>
            <a:r>
              <a:rPr lang="en-CA" dirty="0" smtClean="0">
                <a:latin typeface="ProSyl" pitchFamily="34" charset="0"/>
              </a:rPr>
              <a:t> </a:t>
            </a:r>
            <a:r>
              <a:rPr lang="en-CA" dirty="0" err="1" smtClean="0">
                <a:latin typeface="ProSyl" pitchFamily="34" charset="0"/>
              </a:rPr>
              <a:t>xM4vwJ5</a:t>
            </a:r>
            <a:r>
              <a:rPr lang="en-CA" dirty="0" smtClean="0">
                <a:latin typeface="ProSyl" pitchFamily="34" charset="0"/>
              </a:rPr>
              <a:t> </a:t>
            </a:r>
            <a:r>
              <a:rPr lang="en-CA" dirty="0" err="1" smtClean="0">
                <a:latin typeface="ProSyl" pitchFamily="34" charset="0"/>
              </a:rPr>
              <a:t>WsyEZhx3bzi</a:t>
            </a:r>
            <a:r>
              <a:rPr lang="en-CA" dirty="0" smtClean="0">
                <a:latin typeface="ProSyl" pitchFamily="34" charset="0"/>
              </a:rPr>
              <a:t> `</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c4vwA`t5</a:t>
            </a:r>
            <a:r>
              <a:rPr lang="en-CA" dirty="0" smtClean="0">
                <a:latin typeface="ProSyl" pitchFamily="34" charset="0"/>
              </a:rPr>
              <a:t> </a:t>
            </a:r>
            <a:r>
              <a:rPr lang="en-CA" dirty="0" err="1" smtClean="0">
                <a:latin typeface="ProSyl" pitchFamily="34" charset="0"/>
              </a:rPr>
              <a:t>g`C3gQ5</a:t>
            </a:r>
            <a:r>
              <a:rPr lang="en-CA" dirty="0" smtClean="0">
                <a:latin typeface="ProSyl" pitchFamily="34" charset="0"/>
              </a:rPr>
              <a:t> </a:t>
            </a:r>
            <a:r>
              <a:rPr lang="en-CA" dirty="0" err="1" smtClean="0">
                <a:latin typeface="ProSyl" pitchFamily="34" charset="0"/>
              </a:rPr>
              <a:t>kNo8i4</a:t>
            </a:r>
            <a:r>
              <a:rPr lang="en-CA" dirty="0" smtClean="0">
                <a:latin typeface="ProSyl" pitchFamily="34" charset="0"/>
              </a:rPr>
              <a:t> </a:t>
            </a:r>
            <a:r>
              <a:rPr lang="en-CA" dirty="0" err="1" smtClean="0">
                <a:latin typeface="ProSyl" pitchFamily="34" charset="0"/>
              </a:rPr>
              <a:t>g8z</a:t>
            </a:r>
            <a:r>
              <a:rPr lang="en-CA" dirty="0" smtClean="0">
                <a:latin typeface="ProSyl" pitchFamily="34" charset="0"/>
              </a:rPr>
              <a:t>=~</a:t>
            </a:r>
            <a:r>
              <a:rPr lang="en-CA" dirty="0" err="1" smtClean="0">
                <a:latin typeface="ProSyl" pitchFamily="34" charset="0"/>
              </a:rPr>
              <a:t>o5</a:t>
            </a:r>
            <a:r>
              <a:rPr lang="en-CA" dirty="0" smtClean="0">
                <a:latin typeface="ProSyl" pitchFamily="34" charset="0"/>
              </a:rPr>
              <a:t> </a:t>
            </a:r>
            <a:r>
              <a:rPr lang="en-CA" dirty="0" err="1" smtClean="0">
                <a:latin typeface="ProSyl" pitchFamily="34" charset="0"/>
              </a:rPr>
              <a:t>tusJ5</a:t>
            </a:r>
            <a:r>
              <a:rPr lang="en-CA" dirty="0" smtClean="0">
                <a:latin typeface="ProSyl" pitchFamily="34" charset="0"/>
              </a:rPr>
              <a:t>:</a:t>
            </a:r>
            <a:endParaRPr lang="en-CA" dirty="0" smtClean="0">
              <a:latin typeface="ProSyl" pitchFamily="34" charset="0"/>
            </a:endParaRPr>
          </a:p>
          <a:p>
            <a:pPr marL="36576" indent="0">
              <a:buClr>
                <a:schemeClr val="tx1"/>
              </a:buClr>
              <a:buNone/>
            </a:pPr>
            <a:endParaRPr lang="en-CA" sz="800" dirty="0" smtClean="0"/>
          </a:p>
          <a:p>
            <a:pPr lvl="1">
              <a:buClr>
                <a:schemeClr val="tx1"/>
              </a:buClr>
              <a:buFont typeface="Wingdings" pitchFamily="2" charset="2"/>
              <a:buChar char="Ø"/>
            </a:pPr>
            <a:r>
              <a:rPr lang="en-CA" sz="3000" dirty="0" smtClean="0"/>
              <a:t>  </a:t>
            </a:r>
            <a:r>
              <a:rPr lang="en-CA" sz="3000" dirty="0" smtClean="0">
                <a:latin typeface="ProSyl" pitchFamily="34" charset="0"/>
              </a:rPr>
              <a:t>`</a:t>
            </a:r>
            <a:r>
              <a:rPr lang="en-CA" sz="3000" dirty="0" err="1" smtClean="0">
                <a:latin typeface="ProSyl" pitchFamily="34" charset="0"/>
              </a:rPr>
              <a:t>rNs</a:t>
            </a:r>
            <a:r>
              <a:rPr lang="en-CA" sz="3000" dirty="0" smtClean="0">
                <a:latin typeface="ProSyl" pitchFamily="34" charset="0"/>
              </a:rPr>
              <a:t>/</a:t>
            </a:r>
            <a:r>
              <a:rPr lang="en-CA" sz="3000" dirty="0" err="1" smtClean="0">
                <a:latin typeface="ProSyl" pitchFamily="34" charset="0"/>
              </a:rPr>
              <a:t>tA5</a:t>
            </a:r>
            <a:r>
              <a:rPr lang="en-CA" sz="3000" dirty="0" smtClean="0">
                <a:latin typeface="ProSyl" pitchFamily="34" charset="0"/>
              </a:rPr>
              <a:t> </a:t>
            </a:r>
            <a:r>
              <a:rPr lang="en-CA" sz="3000" dirty="0" err="1" smtClean="0">
                <a:latin typeface="ProSyl" pitchFamily="34" charset="0"/>
              </a:rPr>
              <a:t>wvJDtq5</a:t>
            </a:r>
            <a:endParaRPr lang="en-CA" sz="3000" dirty="0" smtClean="0">
              <a:latin typeface="ProSyl" pitchFamily="34" charset="0"/>
            </a:endParaRPr>
          </a:p>
          <a:p>
            <a:pPr lvl="1">
              <a:buClr>
                <a:schemeClr val="tx1"/>
              </a:buClr>
              <a:buFont typeface="Wingdings" pitchFamily="2" charset="2"/>
              <a:buChar char="Ø"/>
            </a:pPr>
            <a:r>
              <a:rPr lang="en-CA" sz="3000" dirty="0" smtClean="0"/>
              <a:t>  </a:t>
            </a:r>
            <a:r>
              <a:rPr lang="en-CA" sz="3000" dirty="0" err="1" smtClean="0">
                <a:latin typeface="ProSyl" pitchFamily="34" charset="0"/>
              </a:rPr>
              <a:t>gn3</a:t>
            </a:r>
            <a:r>
              <a:rPr lang="en-CA" sz="3000" dirty="0" smtClean="0">
                <a:latin typeface="ProSyl" pitchFamily="34" charset="0"/>
              </a:rPr>
              <a:t>=</a:t>
            </a:r>
            <a:r>
              <a:rPr lang="en-CA" sz="3000" dirty="0" err="1" smtClean="0">
                <a:latin typeface="ProSyl" pitchFamily="34" charset="0"/>
              </a:rPr>
              <a:t>cChx3i6</a:t>
            </a:r>
            <a:r>
              <a:rPr lang="en-CA" sz="3000" dirty="0" smtClean="0">
                <a:latin typeface="ProSyl" pitchFamily="34" charset="0"/>
              </a:rPr>
              <a:t> </a:t>
            </a:r>
            <a:r>
              <a:rPr lang="en-CA" sz="3000" dirty="0" err="1" smtClean="0">
                <a:latin typeface="ProSyl" pitchFamily="34" charset="0"/>
              </a:rPr>
              <a:t>x7ml</a:t>
            </a:r>
            <a:r>
              <a:rPr lang="en-CA" sz="3000" dirty="0" smtClean="0">
                <a:latin typeface="ProSyl" pitchFamily="34" charset="0"/>
              </a:rPr>
              <a:t> </a:t>
            </a:r>
            <a:r>
              <a:rPr lang="en-CA" sz="3000" dirty="0" err="1" smtClean="0">
                <a:latin typeface="ProSyl" pitchFamily="34" charset="0"/>
              </a:rPr>
              <a:t>si4</a:t>
            </a:r>
            <a:r>
              <a:rPr lang="en-CA" sz="3000" dirty="0" smtClean="0">
                <a:latin typeface="ProSyl" pitchFamily="34" charset="0"/>
              </a:rPr>
              <a:t>&gt;</a:t>
            </a:r>
            <a:r>
              <a:rPr lang="en-CA" sz="3000" dirty="0" err="1" smtClean="0">
                <a:latin typeface="ProSyl" pitchFamily="34" charset="0"/>
              </a:rPr>
              <a:t>vos3i6</a:t>
            </a:r>
            <a:endParaRPr lang="en-CA" sz="3000" dirty="0" smtClean="0">
              <a:latin typeface="ProSyl" pitchFamily="34" charset="0"/>
            </a:endParaRPr>
          </a:p>
          <a:p>
            <a:pPr lvl="1">
              <a:buClr>
                <a:schemeClr val="tx1"/>
              </a:buClr>
              <a:buFont typeface="Wingdings" pitchFamily="2" charset="2"/>
              <a:buChar char="Ø"/>
            </a:pPr>
            <a:r>
              <a:rPr lang="en-CA" sz="3000" dirty="0" smtClean="0"/>
              <a:t>  </a:t>
            </a:r>
            <a:r>
              <a:rPr lang="en-CA" sz="3000" dirty="0" err="1" smtClean="0">
                <a:latin typeface="ProSyl" pitchFamily="34" charset="0"/>
              </a:rPr>
              <a:t>X3NA`t5</a:t>
            </a:r>
            <a:r>
              <a:rPr lang="en-CA" sz="3000" dirty="0" smtClean="0">
                <a:latin typeface="ProSyl" pitchFamily="34" charset="0"/>
              </a:rPr>
              <a:t> </a:t>
            </a:r>
            <a:r>
              <a:rPr lang="en-CA" sz="3000" dirty="0" err="1" smtClean="0">
                <a:latin typeface="ProSyl" pitchFamily="34" charset="0"/>
              </a:rPr>
              <a:t>sco</a:t>
            </a:r>
            <a:r>
              <a:rPr lang="en-CA" sz="3000" dirty="0" smtClean="0">
                <a:latin typeface="ProSyl" pitchFamily="34" charset="0"/>
              </a:rPr>
              <a:t>&gt;</a:t>
            </a:r>
            <a:r>
              <a:rPr lang="en-CA" sz="3000" dirty="0" err="1" smtClean="0">
                <a:latin typeface="ProSyl" pitchFamily="34" charset="0"/>
              </a:rPr>
              <a:t>mZ3~k3bsZ</a:t>
            </a:r>
            <a:r>
              <a:rPr lang="en-CA" sz="3000" dirty="0" smtClean="0">
                <a:latin typeface="ProSyl" pitchFamily="34" charset="0"/>
              </a:rPr>
              <a:t>/</a:t>
            </a:r>
            <a:r>
              <a:rPr lang="en-CA" sz="3000" dirty="0" err="1" smtClean="0">
                <a:latin typeface="ProSyl" pitchFamily="34" charset="0"/>
              </a:rPr>
              <a:t>3iq8k5</a:t>
            </a:r>
            <a:endParaRPr lang="en-CA" sz="3000" dirty="0" smtClean="0">
              <a:latin typeface="ProSyl" pitchFamily="34" charset="0"/>
            </a:endParaRPr>
          </a:p>
          <a:p>
            <a:pPr marL="901700" lvl="1" indent="-457200">
              <a:buClr>
                <a:schemeClr val="tx1"/>
              </a:buClr>
              <a:buFont typeface="Wingdings" pitchFamily="2" charset="2"/>
              <a:buChar char="Ø"/>
            </a:pPr>
            <a:r>
              <a:rPr lang="en-CA" sz="3200" dirty="0" err="1" smtClean="0">
                <a:latin typeface="ProSyl" pitchFamily="34" charset="0"/>
              </a:rPr>
              <a:t>vmQ</a:t>
            </a:r>
            <a:r>
              <a:rPr lang="en-CA" sz="3200" dirty="0" smtClean="0">
                <a:latin typeface="ProSyl" pitchFamily="34" charset="0"/>
              </a:rPr>
              <a:t>/5 ~</a:t>
            </a:r>
            <a:r>
              <a:rPr lang="en-CA" sz="3200" dirty="0" err="1" smtClean="0">
                <a:latin typeface="ProSyl" pitchFamily="34" charset="0"/>
              </a:rPr>
              <a:t>Nnst</a:t>
            </a:r>
            <a:r>
              <a:rPr lang="en-CA" sz="3200" dirty="0" smtClean="0">
                <a:latin typeface="ProSyl" pitchFamily="34" charset="0"/>
              </a:rPr>
              <a:t>]</a:t>
            </a:r>
            <a:r>
              <a:rPr lang="en-CA" sz="3200" dirty="0" err="1" smtClean="0">
                <a:latin typeface="ProSyl" pitchFamily="34" charset="0"/>
              </a:rPr>
              <a:t>bEx~o5</a:t>
            </a:r>
            <a:r>
              <a:rPr lang="en-CA" sz="3200" dirty="0" smtClean="0">
                <a:latin typeface="ProSyl" pitchFamily="34" charset="0"/>
              </a:rPr>
              <a:t> %)- </a:t>
            </a:r>
            <a:r>
              <a:rPr lang="en-CA" sz="3200" dirty="0" err="1" smtClean="0">
                <a:latin typeface="ProSyl" pitchFamily="34" charset="0"/>
              </a:rPr>
              <a:t>gi</a:t>
            </a:r>
            <a:r>
              <a:rPr lang="en-CA" sz="3200" dirty="0" smtClean="0">
                <a:latin typeface="ProSyl" pitchFamily="34" charset="0"/>
              </a:rPr>
              <a:t>/</a:t>
            </a:r>
            <a:r>
              <a:rPr lang="en-CA" sz="3200" dirty="0" err="1" smtClean="0">
                <a:latin typeface="ProSyl" pitchFamily="34" charset="0"/>
              </a:rPr>
              <a:t>six3Xb</a:t>
            </a:r>
            <a:r>
              <a:rPr lang="en-CA" sz="3200" dirty="0" smtClean="0">
                <a:latin typeface="ProSyl" pitchFamily="34" charset="0"/>
              </a:rPr>
              <a:t> </a:t>
            </a:r>
            <a:r>
              <a:rPr lang="en-CA" sz="3200" dirty="0" err="1" smtClean="0">
                <a:latin typeface="ProSyl" pitchFamily="34" charset="0"/>
              </a:rPr>
              <a:t>vtmpk5</a:t>
            </a:r>
            <a:r>
              <a:rPr lang="en-CA" sz="3200" dirty="0" smtClean="0">
                <a:latin typeface="ProSyl" pitchFamily="34" charset="0"/>
              </a:rPr>
              <a:t> </a:t>
            </a:r>
            <a:r>
              <a:rPr lang="en-CA" sz="3200" dirty="0" err="1" smtClean="0">
                <a:latin typeface="ProSyl" pitchFamily="34" charset="0"/>
              </a:rPr>
              <a:t>vmQ</a:t>
            </a:r>
            <a:r>
              <a:rPr lang="en-CA" sz="3200" dirty="0" smtClean="0">
                <a:latin typeface="ProSyl" pitchFamily="34" charset="0"/>
              </a:rPr>
              <a:t>/</a:t>
            </a:r>
            <a:r>
              <a:rPr lang="en-CA" sz="3200" dirty="0" err="1" smtClean="0">
                <a:latin typeface="ProSyl" pitchFamily="34" charset="0"/>
              </a:rPr>
              <a:t>si3u4</a:t>
            </a:r>
            <a:endParaRPr lang="en-CA" sz="3200" dirty="0">
              <a:latin typeface="ProSyl" pitchFamily="34" charset="0"/>
            </a:endParaRPr>
          </a:p>
          <a:p>
            <a:pPr lvl="1">
              <a:buClr>
                <a:schemeClr val="tx1"/>
              </a:buClr>
              <a:buFont typeface="Wingdings" pitchFamily="2" charset="2"/>
              <a:buChar char="Ø"/>
            </a:pPr>
            <a:endParaRPr lang="en-CA" sz="3000" dirty="0"/>
          </a:p>
        </p:txBody>
      </p:sp>
    </p:spTree>
    <p:extLst>
      <p:ext uri="{BB962C8B-B14F-4D97-AF65-F5344CB8AC3E}">
        <p14:creationId xmlns:p14="http://schemas.microsoft.com/office/powerpoint/2010/main" val="409061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457200"/>
            <a:ext cx="8458200" cy="1828800"/>
          </a:xfrm>
        </p:spPr>
        <p:txBody>
          <a:bodyPr>
            <a:noAutofit/>
          </a:bodyPr>
          <a:lstStyle/>
          <a:p>
            <a:pPr algn="ctr"/>
            <a:r>
              <a:rPr lang="en-US" sz="3200" b="1" dirty="0" err="1" smtClean="0">
                <a:solidFill>
                  <a:schemeClr val="tx1"/>
                </a:solidFill>
                <a:latin typeface="ProSyl" pitchFamily="34" charset="0"/>
                <a:cs typeface="Arial" pitchFamily="34" charset="0"/>
              </a:rPr>
              <a:t>kNK5u</a:t>
            </a:r>
            <a:r>
              <a:rPr lang="en-US" sz="3200" b="1" dirty="0" smtClean="0">
                <a:solidFill>
                  <a:schemeClr val="tx1"/>
                </a:solidFill>
                <a:latin typeface="ProSyl" pitchFamily="34" charset="0"/>
                <a:cs typeface="Arial" pitchFamily="34" charset="0"/>
              </a:rPr>
              <a:t> &gt;</a:t>
            </a:r>
            <a:r>
              <a:rPr lang="en-US" sz="3200" b="1" dirty="0" err="1" smtClean="0">
                <a:solidFill>
                  <a:schemeClr val="tx1"/>
                </a:solidFill>
                <a:latin typeface="ProSyl" pitchFamily="34" charset="0"/>
                <a:cs typeface="Arial" pitchFamily="34" charset="0"/>
              </a:rPr>
              <a:t>smJ3i4</a:t>
            </a:r>
            <a:r>
              <a:rPr lang="en-US" sz="3200" b="1" dirty="0" smtClean="0">
                <a:solidFill>
                  <a:schemeClr val="tx1"/>
                </a:solidFill>
                <a:latin typeface="ProSyl" pitchFamily="34" charset="0"/>
                <a:cs typeface="Arial" pitchFamily="34" charset="0"/>
              </a:rPr>
              <a:t> </a:t>
            </a:r>
            <a:r>
              <a:rPr lang="en-US" sz="3200" b="1" dirty="0" err="1" smtClean="0">
                <a:solidFill>
                  <a:schemeClr val="tx1"/>
                </a:solidFill>
                <a:latin typeface="ProSyl" pitchFamily="34" charset="0"/>
                <a:cs typeface="Arial" pitchFamily="34" charset="0"/>
              </a:rPr>
              <a:t>cspnDt5n5</a:t>
            </a:r>
            <a:r>
              <a:rPr lang="en-US" sz="3200" b="1" dirty="0" smtClean="0">
                <a:solidFill>
                  <a:schemeClr val="tx1"/>
                </a:solidFill>
                <a:latin typeface="ProSyl" pitchFamily="34" charset="0"/>
                <a:cs typeface="Arial" pitchFamily="34" charset="0"/>
              </a:rPr>
              <a:t> </a:t>
            </a:r>
            <a:r>
              <a:rPr lang="en-US" sz="3200" b="1" dirty="0" err="1" smtClean="0">
                <a:solidFill>
                  <a:schemeClr val="tx1"/>
                </a:solidFill>
                <a:latin typeface="ProSyl" pitchFamily="34" charset="0"/>
                <a:cs typeface="Arial" pitchFamily="34" charset="0"/>
              </a:rPr>
              <a:t>XXb5</a:t>
            </a:r>
            <a:r>
              <a:rPr lang="en-US" sz="3200" b="1" dirty="0">
                <a:latin typeface="ProSyl" pitchFamily="34" charset="0"/>
                <a:cs typeface="Arial" pitchFamily="34" charset="0"/>
              </a:rPr>
              <a:t> </a:t>
            </a:r>
            <a:r>
              <a:rPr lang="en-US" sz="3200" b="1" dirty="0" smtClean="0">
                <a:latin typeface="ProSyl" pitchFamily="34" charset="0"/>
                <a:cs typeface="Arial" pitchFamily="34" charset="0"/>
              </a:rPr>
              <a:t/>
            </a:r>
            <a:br>
              <a:rPr lang="en-US" sz="3200" b="1" dirty="0" smtClean="0">
                <a:latin typeface="ProSyl" pitchFamily="34" charset="0"/>
                <a:cs typeface="Arial" pitchFamily="34" charset="0"/>
              </a:rPr>
            </a:br>
            <a:r>
              <a:rPr lang="en-US" sz="3200" b="1" dirty="0" err="1" smtClean="0">
                <a:latin typeface="ProSyl" pitchFamily="34" charset="0"/>
                <a:cs typeface="Arial" pitchFamily="34" charset="0"/>
              </a:rPr>
              <a:t>x7ml</a:t>
            </a:r>
            <a:r>
              <a:rPr lang="en-US" sz="3200" b="1" dirty="0" smtClean="0">
                <a:solidFill>
                  <a:schemeClr val="tx1"/>
                </a:solidFill>
                <a:latin typeface="Arial" pitchFamily="34" charset="0"/>
                <a:cs typeface="Arial" pitchFamily="34" charset="0"/>
              </a:rPr>
              <a:t/>
            </a:r>
            <a:br>
              <a:rPr lang="en-US" sz="3200" b="1" dirty="0" smtClean="0">
                <a:solidFill>
                  <a:schemeClr val="tx1"/>
                </a:solidFill>
                <a:latin typeface="Arial" pitchFamily="34" charset="0"/>
                <a:cs typeface="Arial" pitchFamily="34" charset="0"/>
              </a:rPr>
            </a:br>
            <a:r>
              <a:rPr lang="en-US" sz="3200" b="1" dirty="0" err="1" smtClean="0">
                <a:latin typeface="ProSyl" pitchFamily="34" charset="0"/>
                <a:cs typeface="Arial" pitchFamily="34" charset="0"/>
              </a:rPr>
              <a:t>kNK5u</a:t>
            </a:r>
            <a:r>
              <a:rPr lang="en-US" sz="3200" b="1" dirty="0" smtClean="0">
                <a:latin typeface="ProSyl" pitchFamily="34" charset="0"/>
                <a:cs typeface="Arial" pitchFamily="34" charset="0"/>
              </a:rPr>
              <a:t> &gt;</a:t>
            </a:r>
            <a:r>
              <a:rPr lang="en-US" sz="3200" b="1" dirty="0" err="1" smtClean="0">
                <a:latin typeface="ProSyl" pitchFamily="34" charset="0"/>
                <a:cs typeface="Arial" pitchFamily="34" charset="0"/>
              </a:rPr>
              <a:t>smJ3i4</a:t>
            </a:r>
            <a:r>
              <a:rPr lang="en-US" sz="3200" b="1" dirty="0" smtClean="0">
                <a:latin typeface="ProSyl" pitchFamily="34" charset="0"/>
                <a:cs typeface="Arial" pitchFamily="34" charset="0"/>
              </a:rPr>
              <a:t> </a:t>
            </a:r>
            <a:r>
              <a:rPr lang="en-US" sz="3200" b="1" dirty="0" err="1" smtClean="0">
                <a:latin typeface="ProSyl" pitchFamily="34" charset="0"/>
                <a:cs typeface="Arial" pitchFamily="34" charset="0"/>
              </a:rPr>
              <a:t>cspn3i3j5</a:t>
            </a:r>
            <a:r>
              <a:rPr lang="en-US" sz="3200" b="1" dirty="0" smtClean="0">
                <a:latin typeface="ProSyl" pitchFamily="34" charset="0"/>
                <a:cs typeface="Arial" pitchFamily="34" charset="0"/>
              </a:rPr>
              <a:t> `</a:t>
            </a:r>
            <a:r>
              <a:rPr lang="en-US" sz="3200" b="1" dirty="0" err="1" smtClean="0">
                <a:latin typeface="ProSyl" pitchFamily="34" charset="0"/>
                <a:cs typeface="Arial" pitchFamily="34" charset="0"/>
              </a:rPr>
              <a:t>rNs</a:t>
            </a:r>
            <a:r>
              <a:rPr lang="en-US" sz="3200" b="1" dirty="0" smtClean="0">
                <a:latin typeface="ProSyl" pitchFamily="34" charset="0"/>
                <a:cs typeface="Arial" pitchFamily="34" charset="0"/>
              </a:rPr>
              <a:t>/</a:t>
            </a:r>
            <a:r>
              <a:rPr lang="en-US" sz="3200" b="1" dirty="0" err="1" smtClean="0">
                <a:latin typeface="ProSyl" pitchFamily="34" charset="0"/>
                <a:cs typeface="Arial" pitchFamily="34" charset="0"/>
              </a:rPr>
              <a:t>c4vwA`t5</a:t>
            </a:r>
            <a:endParaRPr lang="en-US" sz="3200"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381000" y="2286000"/>
            <a:ext cx="8229600" cy="4267200"/>
          </a:xfrm>
        </p:spPr>
        <p:txBody>
          <a:bodyPr>
            <a:normAutofit lnSpcReduction="10000"/>
          </a:bodyPr>
          <a:lstStyle/>
          <a:p>
            <a:pPr>
              <a:buClr>
                <a:schemeClr val="tx1"/>
              </a:buClr>
              <a:buFont typeface="Wingdings" pitchFamily="2" charset="2"/>
              <a:buChar char="Ø"/>
            </a:pPr>
            <a:r>
              <a:rPr lang="en-US" dirty="0" err="1" smtClean="0">
                <a:latin typeface="ProSyl" pitchFamily="34" charset="0"/>
              </a:rPr>
              <a:t>Wbc3m5</a:t>
            </a:r>
            <a:r>
              <a:rPr lang="en-US" dirty="0" smtClean="0">
                <a:latin typeface="ProSyl" pitchFamily="34" charset="0"/>
              </a:rPr>
              <a:t> </a:t>
            </a:r>
            <a:r>
              <a:rPr lang="en-US" dirty="0" err="1" smtClean="0">
                <a:latin typeface="ProSyl" pitchFamily="34" charset="0"/>
              </a:rPr>
              <a:t>xuhi4</a:t>
            </a:r>
            <a:r>
              <a:rPr lang="en-US" dirty="0" smtClean="0">
                <a:latin typeface="ProSyl" pitchFamily="34" charset="0"/>
              </a:rPr>
              <a:t> </a:t>
            </a:r>
            <a:r>
              <a:rPr lang="en-US" dirty="0" err="1" smtClean="0">
                <a:latin typeface="ProSyl" pitchFamily="34" charset="0"/>
              </a:rPr>
              <a:t>tt6vi4</a:t>
            </a:r>
            <a:r>
              <a:rPr lang="en-US" dirty="0" smtClean="0">
                <a:latin typeface="ProSyl" pitchFamily="34" charset="0"/>
              </a:rPr>
              <a:t> </a:t>
            </a:r>
            <a:r>
              <a:rPr lang="en-US" dirty="0" err="1" smtClean="0">
                <a:latin typeface="ProSyl" pitchFamily="34" charset="0"/>
              </a:rPr>
              <a:t>xbJi4</a:t>
            </a:r>
            <a:r>
              <a:rPr lang="en-US" dirty="0" smtClean="0">
                <a:latin typeface="ProSyl" pitchFamily="34" charset="0"/>
              </a:rPr>
              <a:t> </a:t>
            </a:r>
            <a:r>
              <a:rPr lang="en-US" dirty="0" err="1" smtClean="0">
                <a:latin typeface="ProSyl" pitchFamily="34" charset="0"/>
              </a:rPr>
              <a:t>sfkz</a:t>
            </a:r>
            <a:r>
              <a:rPr lang="en-US" dirty="0" smtClean="0">
                <a:latin typeface="ProSyl" pitchFamily="34" charset="0"/>
              </a:rPr>
              <a:t> </a:t>
            </a:r>
            <a:r>
              <a:rPr lang="en-US" dirty="0" err="1" smtClean="0">
                <a:latin typeface="ProSyl" pitchFamily="34" charset="0"/>
              </a:rPr>
              <a:t>XXb5</a:t>
            </a:r>
            <a:r>
              <a:rPr lang="en-US" dirty="0" smtClean="0">
                <a:latin typeface="ProSyl" pitchFamily="34" charset="0"/>
              </a:rPr>
              <a:t> </a:t>
            </a:r>
            <a:r>
              <a:rPr lang="en-US" dirty="0" err="1" smtClean="0">
                <a:latin typeface="ProSyl" pitchFamily="34" charset="0"/>
              </a:rPr>
              <a:t>x7ml</a:t>
            </a:r>
            <a:r>
              <a:rPr lang="en-US" dirty="0" smtClean="0">
                <a:latin typeface="ProSyl" pitchFamily="34" charset="0"/>
              </a:rPr>
              <a:t> `</a:t>
            </a:r>
            <a:r>
              <a:rPr lang="en-US" dirty="0" err="1" smtClean="0">
                <a:latin typeface="ProSyl" pitchFamily="34" charset="0"/>
              </a:rPr>
              <a:t>rNs</a:t>
            </a:r>
            <a:r>
              <a:rPr lang="en-US" dirty="0" smtClean="0">
                <a:latin typeface="ProSyl" pitchFamily="34" charset="0"/>
              </a:rPr>
              <a:t>/</a:t>
            </a:r>
            <a:r>
              <a:rPr lang="en-US" dirty="0" err="1" smtClean="0">
                <a:latin typeface="ProSyl" pitchFamily="34" charset="0"/>
              </a:rPr>
              <a:t>c4vwA`t5</a:t>
            </a:r>
            <a:endParaRPr lang="en-US" dirty="0">
              <a:latin typeface="ProSyl" pitchFamily="34" charset="0"/>
            </a:endParaRPr>
          </a:p>
          <a:p>
            <a:pPr lvl="1">
              <a:buClr>
                <a:schemeClr val="tx1"/>
              </a:buClr>
              <a:buFont typeface="Wingdings" pitchFamily="2" charset="2"/>
              <a:buChar char="Ø"/>
            </a:pPr>
            <a:r>
              <a:rPr lang="en-US" dirty="0"/>
              <a:t>1.) </a:t>
            </a:r>
            <a:r>
              <a:rPr lang="en-US" dirty="0" err="1" smtClean="0">
                <a:latin typeface="ProSyl" pitchFamily="34" charset="0"/>
              </a:rPr>
              <a:t>xgxZw5</a:t>
            </a:r>
            <a:endParaRPr lang="en-US" dirty="0">
              <a:latin typeface="ProSyl" pitchFamily="34" charset="0"/>
            </a:endParaRPr>
          </a:p>
          <a:p>
            <a:pPr lvl="1">
              <a:buClr>
                <a:schemeClr val="tx1"/>
              </a:buClr>
              <a:buFont typeface="Wingdings" pitchFamily="2" charset="2"/>
              <a:buChar char="Ø"/>
            </a:pPr>
            <a:r>
              <a:rPr lang="en-US" dirty="0"/>
              <a:t>2.) </a:t>
            </a:r>
            <a:r>
              <a:rPr lang="en-US" dirty="0" smtClean="0">
                <a:latin typeface="ProSyl" pitchFamily="34" charset="0"/>
              </a:rPr>
              <a:t>`</a:t>
            </a:r>
            <a:r>
              <a:rPr lang="en-US" dirty="0" err="1" smtClean="0">
                <a:latin typeface="ProSyl" pitchFamily="34" charset="0"/>
              </a:rPr>
              <a:t>rNs</a:t>
            </a:r>
            <a:r>
              <a:rPr lang="en-US" dirty="0" smtClean="0">
                <a:latin typeface="ProSyl" pitchFamily="34" charset="0"/>
              </a:rPr>
              <a:t>/</a:t>
            </a:r>
            <a:r>
              <a:rPr lang="en-US" dirty="0" err="1" smtClean="0">
                <a:latin typeface="ProSyl" pitchFamily="34" charset="0"/>
              </a:rPr>
              <a:t>c4vwi3j5</a:t>
            </a:r>
            <a:r>
              <a:rPr lang="en-US" dirty="0" smtClean="0">
                <a:latin typeface="ProSyl" pitchFamily="34" charset="0"/>
              </a:rPr>
              <a:t> </a:t>
            </a:r>
            <a:r>
              <a:rPr lang="en-US" dirty="0" err="1" smtClean="0">
                <a:latin typeface="ProSyl" pitchFamily="34" charset="0"/>
              </a:rPr>
              <a:t>grjxD`t5</a:t>
            </a:r>
            <a:endParaRPr lang="en-US" dirty="0">
              <a:latin typeface="ProSyl" pitchFamily="34" charset="0"/>
            </a:endParaRPr>
          </a:p>
          <a:p>
            <a:pPr lvl="1">
              <a:buClr>
                <a:schemeClr val="tx1"/>
              </a:buClr>
              <a:buFont typeface="Wingdings" pitchFamily="2" charset="2"/>
              <a:buChar char="Ø"/>
            </a:pPr>
            <a:r>
              <a:rPr lang="en-US" dirty="0"/>
              <a:t>3.) </a:t>
            </a:r>
            <a:r>
              <a:rPr lang="en-US" dirty="0" err="1" smtClean="0">
                <a:latin typeface="ProSyl" pitchFamily="34" charset="0"/>
              </a:rPr>
              <a:t>cCns</a:t>
            </a:r>
            <a:r>
              <a:rPr lang="en-US" dirty="0" smtClean="0">
                <a:latin typeface="ProSyl" pitchFamily="34" charset="0"/>
              </a:rPr>
              <a:t>/</a:t>
            </a:r>
            <a:r>
              <a:rPr lang="en-US" dirty="0" err="1" smtClean="0">
                <a:latin typeface="ProSyl" pitchFamily="34" charset="0"/>
              </a:rPr>
              <a:t>4f5</a:t>
            </a:r>
            <a:r>
              <a:rPr lang="en-US" dirty="0" smtClean="0">
                <a:latin typeface="ProSyl" pitchFamily="34" charset="0"/>
              </a:rPr>
              <a:t> </a:t>
            </a:r>
            <a:r>
              <a:rPr lang="en-US" dirty="0" err="1" smtClean="0">
                <a:latin typeface="ProSyl" pitchFamily="34" charset="0"/>
              </a:rPr>
              <a:t>WZhx3li</a:t>
            </a:r>
            <a:r>
              <a:rPr lang="en-US" dirty="0" smtClean="0">
                <a:latin typeface="ProSyl" pitchFamily="34" charset="0"/>
              </a:rPr>
              <a:t> </a:t>
            </a:r>
            <a:r>
              <a:rPr lang="en-US" dirty="0" err="1" smtClean="0">
                <a:latin typeface="ProSyl" pitchFamily="34" charset="0"/>
              </a:rPr>
              <a:t>ttC3</a:t>
            </a:r>
            <a:r>
              <a:rPr lang="en-US" dirty="0" smtClean="0">
                <a:latin typeface="ProSyl" pitchFamily="34" charset="0"/>
              </a:rPr>
              <a:t>=</a:t>
            </a:r>
            <a:r>
              <a:rPr lang="en-US" dirty="0" err="1" smtClean="0">
                <a:latin typeface="ProSyl" pitchFamily="34" charset="0"/>
              </a:rPr>
              <a:t>4n5</a:t>
            </a:r>
            <a:endParaRPr lang="en-US" dirty="0">
              <a:latin typeface="ProSyl" pitchFamily="34" charset="0"/>
            </a:endParaRPr>
          </a:p>
          <a:p>
            <a:pPr lvl="1">
              <a:buClr>
                <a:schemeClr val="tx1"/>
              </a:buClr>
              <a:buFont typeface="Wingdings" pitchFamily="2" charset="2"/>
              <a:buChar char="Ø"/>
            </a:pPr>
            <a:r>
              <a:rPr lang="en-US" dirty="0"/>
              <a:t>4.) </a:t>
            </a:r>
            <a:r>
              <a:rPr lang="en-US" dirty="0" smtClean="0">
                <a:latin typeface="ProSyl" pitchFamily="34" charset="0"/>
              </a:rPr>
              <a:t>~</a:t>
            </a:r>
            <a:r>
              <a:rPr lang="en-US" dirty="0" err="1" smtClean="0">
                <a:latin typeface="ProSyl" pitchFamily="34" charset="0"/>
              </a:rPr>
              <a:t>Nnsto3</a:t>
            </a:r>
            <a:r>
              <a:rPr lang="en-US" dirty="0" smtClean="0">
                <a:latin typeface="ProSyl" pitchFamily="34" charset="0"/>
              </a:rPr>
              <a:t>&lt;</a:t>
            </a:r>
            <a:r>
              <a:rPr lang="en-US" dirty="0" err="1" smtClean="0">
                <a:latin typeface="ProSyl" pitchFamily="34" charset="0"/>
              </a:rPr>
              <a:t>h`t5</a:t>
            </a:r>
            <a:r>
              <a:rPr lang="en-US" dirty="0" smtClean="0">
                <a:latin typeface="ProSyl" pitchFamily="34" charset="0"/>
              </a:rPr>
              <a:t> </a:t>
            </a:r>
            <a:r>
              <a:rPr lang="en-US" dirty="0" err="1" smtClean="0">
                <a:latin typeface="ProSyl" pitchFamily="34" charset="0"/>
              </a:rPr>
              <a:t>Gr4fgw8N3k5</a:t>
            </a:r>
            <a:r>
              <a:rPr lang="en-US" dirty="0" smtClean="0">
                <a:latin typeface="ProSyl" pitchFamily="34" charset="0"/>
              </a:rPr>
              <a:t> </a:t>
            </a:r>
            <a:r>
              <a:rPr lang="en-US" dirty="0" err="1" smtClean="0">
                <a:latin typeface="ProSyl" pitchFamily="34" charset="0"/>
              </a:rPr>
              <a:t>g`Cz8q5g5H</a:t>
            </a:r>
            <a:endParaRPr lang="en-US" dirty="0">
              <a:latin typeface="ProSyl" pitchFamily="34" charset="0"/>
            </a:endParaRPr>
          </a:p>
          <a:p>
            <a:pPr marL="850392" lvl="1" indent="-457200">
              <a:buClr>
                <a:schemeClr val="tx1"/>
              </a:buClr>
              <a:buFont typeface="Wingdings" pitchFamily="2" charset="2"/>
              <a:buChar char="Ø"/>
            </a:pPr>
            <a:endParaRPr lang="en-US" dirty="0"/>
          </a:p>
          <a:p>
            <a:pPr>
              <a:buClr>
                <a:schemeClr val="tx1"/>
              </a:buClr>
              <a:buFont typeface="Wingdings" pitchFamily="2" charset="2"/>
              <a:buChar char="Ø"/>
            </a:pPr>
            <a:r>
              <a:rPr lang="en-US" dirty="0" err="1" smtClean="0">
                <a:latin typeface="ProSyl" pitchFamily="34" charset="0"/>
              </a:rPr>
              <a:t>WQxDtcMzJA5</a:t>
            </a:r>
            <a:r>
              <a:rPr lang="en-US" dirty="0" smtClean="0">
                <a:latin typeface="ProSyl" pitchFamily="34" charset="0"/>
              </a:rPr>
              <a:t> </a:t>
            </a:r>
            <a:r>
              <a:rPr lang="en-US" dirty="0" err="1" smtClean="0">
                <a:latin typeface="ProSyl" pitchFamily="34" charset="0"/>
              </a:rPr>
              <a:t>ckwymizi4</a:t>
            </a:r>
            <a:r>
              <a:rPr lang="en-US" dirty="0" smtClean="0">
                <a:latin typeface="ProSyl" pitchFamily="34" charset="0"/>
              </a:rPr>
              <a:t> </a:t>
            </a:r>
            <a:r>
              <a:rPr lang="en-US" dirty="0" err="1" smtClean="0">
                <a:latin typeface="ProSyl" pitchFamily="34" charset="0"/>
              </a:rPr>
              <a:t>XXb5</a:t>
            </a:r>
            <a:r>
              <a:rPr lang="en-US" dirty="0" smtClean="0">
                <a:latin typeface="ProSyl" pitchFamily="34" charset="0"/>
              </a:rPr>
              <a:t>; </a:t>
            </a:r>
            <a:r>
              <a:rPr lang="en-US" dirty="0" err="1" smtClean="0">
                <a:latin typeface="ProSyl" pitchFamily="34" charset="0"/>
              </a:rPr>
              <a:t>x7ml</a:t>
            </a:r>
            <a:r>
              <a:rPr lang="en-US" dirty="0" smtClean="0">
                <a:latin typeface="ProSyl" pitchFamily="34" charset="0"/>
              </a:rPr>
              <a:t> </a:t>
            </a:r>
            <a:r>
              <a:rPr lang="en-US" dirty="0" err="1" smtClean="0">
                <a:latin typeface="ProSyl" pitchFamily="34" charset="0"/>
              </a:rPr>
              <a:t>NlNwo3lQ5</a:t>
            </a:r>
            <a:r>
              <a:rPr lang="en-US" dirty="0" smtClean="0">
                <a:latin typeface="ProSyl" pitchFamily="34" charset="0"/>
              </a:rPr>
              <a:t> </a:t>
            </a:r>
            <a:r>
              <a:rPr lang="en-US" dirty="0" err="1" smtClean="0">
                <a:latin typeface="ProSyl" pitchFamily="34" charset="0"/>
              </a:rPr>
              <a:t>x0</a:t>
            </a:r>
            <a:r>
              <a:rPr lang="en-US" dirty="0" err="1" smtClean="0">
                <a:latin typeface="ProSyl" pitchFamily="34" charset="0"/>
              </a:rPr>
              <a:t>p`Q8qAtq5</a:t>
            </a:r>
            <a:r>
              <a:rPr lang="en-US" dirty="0" smtClean="0">
                <a:latin typeface="ProSyl" pitchFamily="34" charset="0"/>
              </a:rPr>
              <a:t> ]</a:t>
            </a:r>
            <a:r>
              <a:rPr lang="en-US" dirty="0" err="1" smtClean="0">
                <a:latin typeface="ProSyl" pitchFamily="34" charset="0"/>
              </a:rPr>
              <a:t>b4f</a:t>
            </a:r>
            <a:r>
              <a:rPr lang="en-US" dirty="0" smtClean="0">
                <a:latin typeface="ProSyl" pitchFamily="34" charset="0"/>
              </a:rPr>
              <a:t> m[</a:t>
            </a:r>
            <a:r>
              <a:rPr lang="en-US" dirty="0" err="1" smtClean="0">
                <a:latin typeface="ProSyl" pitchFamily="34" charset="0"/>
              </a:rPr>
              <a:t>Dw5</a:t>
            </a:r>
            <a:r>
              <a:rPr lang="en-US" dirty="0" smtClean="0">
                <a:latin typeface="ProSyl" pitchFamily="34" charset="0"/>
              </a:rPr>
              <a:t>.</a:t>
            </a:r>
            <a:endParaRPr lang="en-US" dirty="0">
              <a:latin typeface="ProSy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274638"/>
            <a:ext cx="7467600" cy="1143000"/>
          </a:xfrm>
        </p:spPr>
        <p:txBody>
          <a:bodyPr>
            <a:normAutofit/>
          </a:bodyPr>
          <a:lstStyle/>
          <a:p>
            <a:pPr algn="ctr"/>
            <a:r>
              <a:rPr lang="en-US" sz="3700" dirty="0" err="1" smtClean="0">
                <a:solidFill>
                  <a:schemeClr val="tx1"/>
                </a:solidFill>
                <a:latin typeface="ProSyl" pitchFamily="34" charset="0"/>
                <a:cs typeface="Arial" pitchFamily="34" charset="0"/>
              </a:rPr>
              <a:t>xW6f`t5</a:t>
            </a:r>
            <a:r>
              <a:rPr lang="en-US" sz="3700" dirty="0" smtClean="0">
                <a:solidFill>
                  <a:schemeClr val="tx1"/>
                </a:solidFill>
                <a:latin typeface="ProSyl" pitchFamily="34" charset="0"/>
                <a:cs typeface="Arial" pitchFamily="34" charset="0"/>
              </a:rPr>
              <a:t> F </a:t>
            </a:r>
            <a:r>
              <a:rPr lang="en-US" sz="3700" dirty="0" err="1" smtClean="0">
                <a:solidFill>
                  <a:schemeClr val="tx1"/>
                </a:solidFill>
                <a:latin typeface="ProSyl" pitchFamily="34" charset="0"/>
                <a:cs typeface="Arial" pitchFamily="34" charset="0"/>
              </a:rPr>
              <a:t>scsy5n5V</a:t>
            </a:r>
            <a:endParaRPr lang="en-US" sz="3700" dirty="0">
              <a:solidFill>
                <a:schemeClr val="tx1"/>
              </a:solidFill>
              <a:latin typeface="ProSyl" pitchFamily="34" charset="0"/>
              <a:cs typeface="Arial"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9550" y="1501775"/>
            <a:ext cx="6184900" cy="451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28600" y="6248400"/>
            <a:ext cx="8305800" cy="381000"/>
          </a:xfrm>
          <a:prstGeom prst="rect">
            <a:avLst/>
          </a:prstGeom>
          <a:noFill/>
        </p:spPr>
        <p:txBody>
          <a:bodyPr wrap="square" rtlCol="0">
            <a:spAutoFit/>
          </a:bodyPr>
          <a:lstStyle/>
          <a:p>
            <a:r>
              <a:rPr lang="en-US" dirty="0" err="1" smtClean="0">
                <a:latin typeface="ProSyl" pitchFamily="34" charset="0"/>
              </a:rPr>
              <a:t>mlxE</a:t>
            </a:r>
            <a:r>
              <a:rPr lang="en-US" dirty="0" smtClean="0">
                <a:latin typeface="ProSyl" pitchFamily="34" charset="0"/>
              </a:rPr>
              <a:t>, @))(. </a:t>
            </a:r>
            <a:r>
              <a:rPr lang="en-US" dirty="0" err="1" smtClean="0">
                <a:latin typeface="ProSyl" pitchFamily="34" charset="0"/>
              </a:rPr>
              <a:t>si4</a:t>
            </a:r>
            <a:r>
              <a:rPr lang="en-US" dirty="0" smtClean="0">
                <a:latin typeface="ProSyl" pitchFamily="34" charset="0"/>
              </a:rPr>
              <a:t>&gt;</a:t>
            </a:r>
            <a:r>
              <a:rPr lang="en-US" dirty="0" err="1" smtClean="0">
                <a:latin typeface="ProSyl" pitchFamily="34" charset="0"/>
              </a:rPr>
              <a:t>vq5</a:t>
            </a:r>
            <a:r>
              <a:rPr lang="en-US" dirty="0" smtClean="0">
                <a:latin typeface="ProSyl" pitchFamily="34" charset="0"/>
              </a:rPr>
              <a:t> &gt;</a:t>
            </a:r>
            <a:r>
              <a:rPr lang="en-US" dirty="0" err="1" smtClean="0">
                <a:latin typeface="ProSyl" pitchFamily="34" charset="0"/>
              </a:rPr>
              <a:t>smJoE</a:t>
            </a:r>
            <a:r>
              <a:rPr lang="en-US" dirty="0" err="1" smtClean="0">
                <a:latin typeface="ProSyl" pitchFamily="34" charset="0"/>
              </a:rPr>
              <a:t>p3Jxk5</a:t>
            </a:r>
            <a:r>
              <a:rPr lang="en-US" dirty="0" smtClean="0">
                <a:latin typeface="ProSyl" pitchFamily="34" charset="0"/>
              </a:rPr>
              <a:t>. </a:t>
            </a:r>
            <a:r>
              <a:rPr lang="en-US" dirty="0" err="1" smtClean="0">
                <a:latin typeface="ProSyl" pitchFamily="34" charset="0"/>
              </a:rPr>
              <a:t>m2W3gZ5</a:t>
            </a:r>
            <a:r>
              <a:rPr lang="en-US" smtClean="0">
                <a:latin typeface="ProSyl" pitchFamily="34" charset="0"/>
              </a:rPr>
              <a:t> !%_!^.</a:t>
            </a:r>
            <a:endParaRPr lang="en-US" dirty="0">
              <a:latin typeface="ProSy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609600"/>
            <a:ext cx="8382000" cy="1143000"/>
          </a:xfrm>
        </p:spPr>
        <p:txBody>
          <a:bodyPr>
            <a:noAutofit/>
          </a:bodyPr>
          <a:lstStyle/>
          <a:p>
            <a:pPr algn="ctr"/>
            <a:r>
              <a:rPr lang="en-US" sz="4000" b="1" dirty="0" err="1" smtClean="0">
                <a:solidFill>
                  <a:schemeClr val="tx1"/>
                </a:solidFill>
                <a:latin typeface="ProSyl" pitchFamily="34" charset="0"/>
                <a:cs typeface="Arial" pitchFamily="34" charset="0"/>
              </a:rPr>
              <a:t>kNK5u</a:t>
            </a:r>
            <a:r>
              <a:rPr lang="en-US" sz="4000" b="1" dirty="0" smtClean="0">
                <a:solidFill>
                  <a:schemeClr val="tx1"/>
                </a:solidFill>
                <a:latin typeface="ProSyl" pitchFamily="34" charset="0"/>
                <a:cs typeface="Arial" pitchFamily="34" charset="0"/>
              </a:rPr>
              <a:t> &gt;</a:t>
            </a:r>
            <a:r>
              <a:rPr lang="en-US" sz="4000" b="1" dirty="0" err="1" smtClean="0">
                <a:solidFill>
                  <a:schemeClr val="tx1"/>
                </a:solidFill>
                <a:latin typeface="ProSyl" pitchFamily="34" charset="0"/>
                <a:cs typeface="Arial" pitchFamily="34" charset="0"/>
              </a:rPr>
              <a:t>smJ3i4</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cspnDt5n5</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XXb5</a:t>
            </a:r>
            <a:endParaRPr lang="en-US" sz="4000"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381000" y="1828800"/>
            <a:ext cx="8229600" cy="4267200"/>
          </a:xfrm>
        </p:spPr>
        <p:txBody>
          <a:bodyPr>
            <a:normAutofit fontScale="92500" lnSpcReduction="10000"/>
          </a:bodyPr>
          <a:lstStyle/>
          <a:p>
            <a:pPr>
              <a:buClr>
                <a:schemeClr val="tx1"/>
              </a:buClr>
              <a:buFont typeface="Wingdings" pitchFamily="2" charset="2"/>
              <a:buChar char="Ø"/>
            </a:pPr>
            <a:r>
              <a:rPr lang="en-CA" dirty="0" err="1" smtClean="0">
                <a:latin typeface="ProSyl" pitchFamily="34" charset="0"/>
              </a:rPr>
              <a:t>XXb5</a:t>
            </a:r>
            <a:r>
              <a:rPr lang="en-CA" dirty="0" smtClean="0">
                <a:latin typeface="ProSyl" pitchFamily="34" charset="0"/>
              </a:rPr>
              <a:t> </a:t>
            </a:r>
            <a:r>
              <a:rPr lang="en-CA" dirty="0" err="1" smtClean="0">
                <a:latin typeface="ProSyl" pitchFamily="34" charset="0"/>
              </a:rPr>
              <a:t>xM4v3bsMs3ymJ5</a:t>
            </a:r>
            <a:r>
              <a:rPr lang="en-CA" dirty="0" smtClean="0">
                <a:latin typeface="ProSyl" pitchFamily="34" charset="0"/>
              </a:rPr>
              <a:t> `</a:t>
            </a:r>
            <a:r>
              <a:rPr lang="en-CA" dirty="0" err="1" smtClean="0">
                <a:latin typeface="ProSyl" pitchFamily="34" charset="0"/>
              </a:rPr>
              <a:t>rNs</a:t>
            </a:r>
            <a:r>
              <a:rPr lang="en-CA" dirty="0" smtClean="0">
                <a:latin typeface="ProSyl" pitchFamily="34" charset="0"/>
              </a:rPr>
              <a:t>/</a:t>
            </a:r>
            <a:r>
              <a:rPr lang="en-CA" dirty="0" err="1" smtClean="0">
                <a:latin typeface="ProSyl" pitchFamily="34" charset="0"/>
              </a:rPr>
              <a:t>c3t5yA`t5</a:t>
            </a:r>
            <a:r>
              <a:rPr lang="en-CA" dirty="0" smtClean="0">
                <a:latin typeface="ProSyl" pitchFamily="34" charset="0"/>
              </a:rPr>
              <a:t> </a:t>
            </a:r>
            <a:br>
              <a:rPr lang="en-CA" dirty="0" smtClean="0">
                <a:latin typeface="ProSyl" pitchFamily="34" charset="0"/>
              </a:rPr>
            </a:br>
            <a:r>
              <a:rPr lang="en-CA" dirty="0" smtClean="0">
                <a:latin typeface="ProSyl" pitchFamily="34" charset="0"/>
              </a:rPr>
              <a:t>&gt;</a:t>
            </a:r>
            <a:r>
              <a:rPr lang="en-CA" dirty="0" err="1" smtClean="0">
                <a:latin typeface="ProSyl" pitchFamily="34" charset="0"/>
              </a:rPr>
              <a:t>smJ3i4</a:t>
            </a:r>
            <a:r>
              <a:rPr lang="en-CA" dirty="0" smtClean="0">
                <a:latin typeface="ProSyl" pitchFamily="34" charset="0"/>
              </a:rPr>
              <a:t> </a:t>
            </a:r>
            <a:r>
              <a:rPr lang="en-CA" dirty="0" err="1" smtClean="0">
                <a:latin typeface="ProSyl" pitchFamily="34" charset="0"/>
              </a:rPr>
              <a:t>cspn3i3j5</a:t>
            </a:r>
            <a:r>
              <a:rPr lang="en-CA" dirty="0" smtClean="0">
                <a:latin typeface="ProSyl" pitchFamily="34" charset="0"/>
              </a:rPr>
              <a:t> </a:t>
            </a:r>
            <a:r>
              <a:rPr lang="en-CA" dirty="0" err="1" smtClean="0">
                <a:latin typeface="ProSyl" pitchFamily="34" charset="0"/>
              </a:rPr>
              <a:t>vmQ</a:t>
            </a:r>
            <a:r>
              <a:rPr lang="en-CA" dirty="0" smtClean="0">
                <a:latin typeface="ProSyl" pitchFamily="34" charset="0"/>
              </a:rPr>
              <a:t>/</a:t>
            </a:r>
            <a:r>
              <a:rPr lang="en-CA" dirty="0" err="1" smtClean="0">
                <a:latin typeface="ProSyl" pitchFamily="34" charset="0"/>
              </a:rPr>
              <a:t>q5</a:t>
            </a:r>
            <a:r>
              <a:rPr lang="en-CA" dirty="0" smtClean="0">
                <a:latin typeface="ProSyl" pitchFamily="34" charset="0"/>
              </a:rPr>
              <a:t> </a:t>
            </a:r>
            <a:r>
              <a:rPr lang="en-CA" dirty="0" err="1" smtClean="0">
                <a:latin typeface="ProSyl" pitchFamily="34" charset="0"/>
              </a:rPr>
              <a:t>kNK5u</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a:t>
            </a:r>
            <a:r>
              <a:rPr lang="en-CA" dirty="0" err="1" smtClean="0">
                <a:latin typeface="ProSyl" pitchFamily="34" charset="0"/>
              </a:rPr>
              <a:t>Z?m8gc4f8i</a:t>
            </a:r>
            <a:r>
              <a:rPr lang="en-CA" dirty="0" smtClean="0">
                <a:latin typeface="ProSyl" pitchFamily="34" charset="0"/>
              </a:rPr>
              <a:t> </a:t>
            </a:r>
            <a:r>
              <a:rPr lang="en-CA" dirty="0" err="1" smtClean="0">
                <a:latin typeface="ProSyl" pitchFamily="34" charset="0"/>
              </a:rPr>
              <a:t>WoE</a:t>
            </a:r>
            <a:r>
              <a:rPr lang="en-CA" dirty="0" smtClean="0">
                <a:latin typeface="ProSyl" pitchFamily="34" charset="0"/>
              </a:rPr>
              <a:t>[=</a:t>
            </a:r>
            <a:r>
              <a:rPr lang="en-CA" dirty="0" err="1" smtClean="0">
                <a:latin typeface="ProSyl" pitchFamily="34" charset="0"/>
              </a:rPr>
              <a:t>sJ5</a:t>
            </a:r>
            <a:r>
              <a:rPr lang="en-CA" dirty="0" smtClean="0">
                <a:latin typeface="ProSyl" pitchFamily="34" charset="0"/>
              </a:rPr>
              <a:t>.</a:t>
            </a:r>
            <a:endParaRPr lang="en-CA" dirty="0" smtClean="0">
              <a:latin typeface="ProSyl" pitchFamily="34" charset="0"/>
            </a:endParaRPr>
          </a:p>
          <a:p>
            <a:pPr>
              <a:buClr>
                <a:schemeClr val="tx1"/>
              </a:buClr>
              <a:buFont typeface="Wingdings" pitchFamily="2" charset="2"/>
              <a:buChar char="Ø"/>
            </a:pPr>
            <a:endParaRPr lang="en-CA" sz="1100" dirty="0" smtClean="0"/>
          </a:p>
          <a:p>
            <a:pPr>
              <a:buClr>
                <a:schemeClr val="tx1"/>
              </a:buClr>
              <a:buFont typeface="Wingdings" pitchFamily="2" charset="2"/>
              <a:buChar char="Ø"/>
            </a:pPr>
            <a:r>
              <a:rPr lang="en-CA" dirty="0" err="1" smtClean="0">
                <a:latin typeface="ProSyl" pitchFamily="34" charset="0"/>
              </a:rPr>
              <a:t>XXb5</a:t>
            </a:r>
            <a:r>
              <a:rPr lang="en-CA" dirty="0" smtClean="0">
                <a:latin typeface="ProSyl" pitchFamily="34" charset="0"/>
              </a:rPr>
              <a:t> </a:t>
            </a:r>
            <a:r>
              <a:rPr lang="en-CA" dirty="0" err="1" smtClean="0">
                <a:latin typeface="ProSyl" pitchFamily="34" charset="0"/>
              </a:rPr>
              <a:t>Wbc4vwJ5</a:t>
            </a:r>
            <a:r>
              <a:rPr lang="en-CA" dirty="0" smtClean="0">
                <a:latin typeface="ProSyl" pitchFamily="34" charset="0"/>
              </a:rPr>
              <a:t> x[`</a:t>
            </a:r>
            <a:r>
              <a:rPr lang="en-CA" dirty="0" err="1" smtClean="0">
                <a:latin typeface="ProSyl" pitchFamily="34" charset="0"/>
              </a:rPr>
              <a:t>CAb</a:t>
            </a:r>
            <a:r>
              <a:rPr lang="en-CA" dirty="0" smtClean="0">
                <a:latin typeface="ProSyl" pitchFamily="34" charset="0"/>
              </a:rPr>
              <a:t>&gt;</a:t>
            </a:r>
            <a:r>
              <a:rPr lang="en-CA" dirty="0" err="1" smtClean="0">
                <a:latin typeface="ProSyl" pitchFamily="34" charset="0"/>
              </a:rPr>
              <a:t>m5</a:t>
            </a:r>
            <a:r>
              <a:rPr lang="en-CA" dirty="0" smtClean="0">
                <a:latin typeface="ProSyl" pitchFamily="34" charset="0"/>
              </a:rPr>
              <a:t> </a:t>
            </a:r>
            <a:r>
              <a:rPr lang="en-CA" dirty="0" err="1" smtClean="0">
                <a:latin typeface="ProSyl" pitchFamily="34" charset="0"/>
              </a:rPr>
              <a:t>giscZ3i4</a:t>
            </a:r>
            <a:r>
              <a:rPr lang="en-CA" dirty="0" smtClean="0">
                <a:latin typeface="ProSyl" pitchFamily="34" charset="0"/>
              </a:rPr>
              <a:t> </a:t>
            </a:r>
            <a:r>
              <a:rPr lang="en-CA" dirty="0" err="1" smtClean="0">
                <a:latin typeface="ProSyl" pitchFamily="34" charset="0"/>
              </a:rPr>
              <a:t>vmQlQ5</a:t>
            </a:r>
            <a:r>
              <a:rPr lang="en-CA" dirty="0" smtClean="0">
                <a:latin typeface="ProSyl" pitchFamily="34" charset="0"/>
              </a:rPr>
              <a:t> </a:t>
            </a:r>
            <a:br>
              <a:rPr lang="en-CA" dirty="0" smtClean="0">
                <a:latin typeface="ProSyl" pitchFamily="34" charset="0"/>
              </a:rPr>
            </a:br>
            <a:r>
              <a:rPr lang="en-CA" dirty="0" smtClean="0">
                <a:latin typeface="ProSyl" pitchFamily="34" charset="0"/>
              </a:rPr>
              <a:t>&gt;</a:t>
            </a:r>
            <a:r>
              <a:rPr lang="en-CA" dirty="0" err="1" smtClean="0">
                <a:latin typeface="ProSyl" pitchFamily="34" charset="0"/>
              </a:rPr>
              <a:t>smJ3i4</a:t>
            </a:r>
            <a:r>
              <a:rPr lang="en-CA" dirty="0" smtClean="0">
                <a:latin typeface="ProSyl" pitchFamily="34" charset="0"/>
              </a:rPr>
              <a:t> </a:t>
            </a:r>
            <a:r>
              <a:rPr lang="en-CA" dirty="0" err="1" smtClean="0">
                <a:latin typeface="ProSyl" pitchFamily="34" charset="0"/>
              </a:rPr>
              <a:t>cspn3i3j5</a:t>
            </a:r>
            <a:r>
              <a:rPr lang="en-CA" dirty="0" smtClean="0">
                <a:latin typeface="ProSyl" pitchFamily="34" charset="0"/>
              </a:rPr>
              <a:t> </a:t>
            </a:r>
            <a:r>
              <a:rPr lang="en-CA" dirty="0" err="1" smtClean="0">
                <a:latin typeface="ProSyl" pitchFamily="34" charset="0"/>
              </a:rPr>
              <a:t>yK9ostd</a:t>
            </a:r>
            <a:r>
              <a:rPr lang="en-CA" dirty="0" smtClean="0">
                <a:latin typeface="ProSyl" pitchFamily="34" charset="0"/>
              </a:rPr>
              <a:t>/5 </a:t>
            </a:r>
            <a:r>
              <a:rPr lang="en-CA" dirty="0" err="1" smtClean="0">
                <a:latin typeface="ProSyl" pitchFamily="34" charset="0"/>
              </a:rPr>
              <a:t>NlNw3bq5</a:t>
            </a:r>
            <a:r>
              <a:rPr lang="en-CA" dirty="0" smtClean="0">
                <a:latin typeface="ProSyl" pitchFamily="34" charset="0"/>
              </a:rPr>
              <a:t> &gt;</a:t>
            </a:r>
            <a:r>
              <a:rPr lang="en-CA" dirty="0" err="1" smtClean="0">
                <a:latin typeface="ProSyl" pitchFamily="34" charset="0"/>
              </a:rPr>
              <a:t>smJoEp3Jx5</a:t>
            </a:r>
            <a:r>
              <a:rPr lang="en-CA" dirty="0" smtClean="0">
                <a:latin typeface="ProSyl" pitchFamily="34" charset="0"/>
              </a:rPr>
              <a:t> </a:t>
            </a:r>
            <a:r>
              <a:rPr lang="en-CA" dirty="0" err="1" smtClean="0">
                <a:latin typeface="ProSyl" pitchFamily="34" charset="0"/>
              </a:rPr>
              <a:t>x6ftQ9lQ5</a:t>
            </a:r>
            <a:r>
              <a:rPr lang="en-CA" dirty="0" smtClean="0">
                <a:latin typeface="ProSyl" pitchFamily="34" charset="0"/>
              </a:rPr>
              <a:t> </a:t>
            </a:r>
            <a:r>
              <a:rPr lang="en-CA" dirty="0" err="1" smtClean="0">
                <a:latin typeface="ProSyl" pitchFamily="34" charset="0"/>
              </a:rPr>
              <a:t>NlNw</a:t>
            </a:r>
            <a:r>
              <a:rPr lang="en-CA" dirty="0" smtClean="0">
                <a:latin typeface="ProSyl" pitchFamily="34" charset="0"/>
              </a:rPr>
              <a:t>/</a:t>
            </a:r>
            <a:r>
              <a:rPr lang="en-CA" dirty="0" err="1" smtClean="0">
                <a:latin typeface="ProSyl" pitchFamily="34" charset="0"/>
              </a:rPr>
              <a:t>wiq5</a:t>
            </a:r>
            <a:r>
              <a:rPr lang="en-CA" dirty="0" smtClean="0">
                <a:latin typeface="ProSyl" pitchFamily="34" charset="0"/>
              </a:rPr>
              <a:t> &gt;</a:t>
            </a:r>
            <a:r>
              <a:rPr lang="en-CA" dirty="0" err="1" smtClean="0">
                <a:latin typeface="ProSyl" pitchFamily="34" charset="0"/>
              </a:rPr>
              <a:t>smJoEp3Jx5</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x=</a:t>
            </a:r>
            <a:r>
              <a:rPr lang="en-CA" dirty="0" err="1" smtClean="0">
                <a:latin typeface="ProSyl" pitchFamily="34" charset="0"/>
              </a:rPr>
              <a:t>5g3ymJi</a:t>
            </a:r>
            <a:r>
              <a:rPr lang="en-CA" dirty="0" smtClean="0">
                <a:latin typeface="ProSyl" pitchFamily="34" charset="0"/>
              </a:rPr>
              <a:t> &gt;</a:t>
            </a:r>
            <a:r>
              <a:rPr lang="en-CA" dirty="0" err="1" smtClean="0">
                <a:latin typeface="ProSyl" pitchFamily="34" charset="0"/>
              </a:rPr>
              <a:t>smJoE</a:t>
            </a:r>
            <a:r>
              <a:rPr lang="en-CA" dirty="0" smtClean="0">
                <a:latin typeface="ProSyl" pitchFamily="34" charset="0"/>
              </a:rPr>
              <a:t>&gt;</a:t>
            </a:r>
            <a:r>
              <a:rPr lang="en-CA" dirty="0" err="1" smtClean="0">
                <a:latin typeface="ProSyl" pitchFamily="34" charset="0"/>
              </a:rPr>
              <a:t>p5</a:t>
            </a:r>
            <a:r>
              <a:rPr lang="en-CA" dirty="0" smtClean="0">
                <a:latin typeface="ProSyl" pitchFamily="34" charset="0"/>
              </a:rPr>
              <a:t> </a:t>
            </a:r>
            <a:r>
              <a:rPr lang="en-CA" dirty="0" err="1" smtClean="0">
                <a:latin typeface="ProSyl" pitchFamily="34" charset="0"/>
              </a:rPr>
              <a:t>tuqb</a:t>
            </a:r>
            <a:r>
              <a:rPr lang="en-CA" dirty="0" smtClean="0">
                <a:latin typeface="ProSyl" pitchFamily="34" charset="0"/>
              </a:rPr>
              <a:t> </a:t>
            </a:r>
            <a:r>
              <a:rPr lang="en-CA" dirty="0" err="1" smtClean="0">
                <a:latin typeface="ProSyl" pitchFamily="34" charset="0"/>
              </a:rPr>
              <a:t>xsM5yi3j5</a:t>
            </a:r>
            <a:r>
              <a:rPr lang="en-CA" dirty="0" smtClean="0">
                <a:latin typeface="ProSyl" pitchFamily="34" charset="0"/>
              </a:rPr>
              <a:t> </a:t>
            </a:r>
            <a:r>
              <a:rPr lang="en-CA" dirty="0" err="1" smtClean="0">
                <a:latin typeface="ProSyl" pitchFamily="34" charset="0"/>
              </a:rPr>
              <a:t>x7ml</a:t>
            </a:r>
            <a:r>
              <a:rPr lang="en-CA" dirty="0" smtClean="0">
                <a:latin typeface="ProSyl" pitchFamily="34" charset="0"/>
              </a:rPr>
              <a:t> </a:t>
            </a:r>
            <a:r>
              <a:rPr lang="en-CA" dirty="0" err="1" smtClean="0">
                <a:latin typeface="ProSyl" pitchFamily="34" charset="0"/>
              </a:rPr>
              <a:t>cspn3i3j5</a:t>
            </a:r>
            <a:r>
              <a:rPr lang="en-CA" dirty="0" smtClean="0">
                <a:latin typeface="ProSyl" pitchFamily="34" charset="0"/>
              </a:rPr>
              <a:t> </a:t>
            </a:r>
            <a:r>
              <a:rPr lang="en-CA" dirty="0" err="1" smtClean="0">
                <a:latin typeface="ProSyl" pitchFamily="34" charset="0"/>
              </a:rPr>
              <a:t>yK9ostd</a:t>
            </a:r>
            <a:r>
              <a:rPr lang="en-CA" dirty="0" smtClean="0">
                <a:latin typeface="ProSyl" pitchFamily="34" charset="0"/>
              </a:rPr>
              <a:t>/</a:t>
            </a:r>
            <a:r>
              <a:rPr lang="en-CA" dirty="0" err="1" smtClean="0">
                <a:latin typeface="ProSyl" pitchFamily="34" charset="0"/>
              </a:rPr>
              <a:t>q5</a:t>
            </a:r>
            <a:r>
              <a:rPr lang="en-CA" dirty="0" smtClean="0">
                <a:latin typeface="ProSyl" pitchFamily="34" charset="0"/>
              </a:rPr>
              <a:t> </a:t>
            </a:r>
            <a:r>
              <a:rPr lang="en-CA" dirty="0" err="1" smtClean="0">
                <a:latin typeface="ProSyl" pitchFamily="34" charset="0"/>
              </a:rPr>
              <a:t>Wzhi</a:t>
            </a:r>
            <a:r>
              <a:rPr lang="en-CA" dirty="0" smtClean="0">
                <a:latin typeface="ProSyl" pitchFamily="34" charset="0"/>
              </a:rPr>
              <a:t> x[</a:t>
            </a:r>
            <a:r>
              <a:rPr lang="en-CA" dirty="0" err="1" smtClean="0">
                <a:latin typeface="ProSyl" pitchFamily="34" charset="0"/>
              </a:rPr>
              <a:t>Ag3ymiq8i</a:t>
            </a:r>
            <a:r>
              <a:rPr lang="en-CA" dirty="0" smtClean="0">
                <a:latin typeface="ProSyl" pitchFamily="34" charset="0"/>
              </a:rPr>
              <a:t> </a:t>
            </a:r>
            <a:r>
              <a:rPr lang="en-CA" dirty="0" err="1" smtClean="0">
                <a:latin typeface="ProSyl" pitchFamily="34" charset="0"/>
              </a:rPr>
              <a:t>kNK5</a:t>
            </a:r>
            <a:r>
              <a:rPr lang="en-CA" dirty="0" smtClean="0">
                <a:latin typeface="ProSyl" pitchFamily="34" charset="0"/>
              </a:rPr>
              <a:t>.</a:t>
            </a:r>
            <a:endParaRPr lang="en-US" dirty="0" smtClean="0">
              <a:latin typeface="ProSyl" pitchFamily="34" charset="0"/>
              <a:cs typeface="Arial" pitchFamily="34" charset="0"/>
            </a:endParaRPr>
          </a:p>
        </p:txBody>
      </p:sp>
    </p:spTree>
    <p:extLst>
      <p:ext uri="{BB962C8B-B14F-4D97-AF65-F5344CB8AC3E}">
        <p14:creationId xmlns:p14="http://schemas.microsoft.com/office/powerpoint/2010/main" val="2990677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092440" cy="1143000"/>
          </a:xfrm>
        </p:spPr>
        <p:txBody>
          <a:bodyPr>
            <a:noAutofit/>
          </a:bodyPr>
          <a:lstStyle/>
          <a:p>
            <a:r>
              <a:rPr lang="en-US" sz="4000" b="1" dirty="0" err="1" smtClean="0">
                <a:solidFill>
                  <a:schemeClr val="tx1"/>
                </a:solidFill>
                <a:latin typeface="ProSyl" pitchFamily="34" charset="0"/>
                <a:cs typeface="Arial" pitchFamily="34" charset="0"/>
              </a:rPr>
              <a:t>WZhx3li</a:t>
            </a:r>
            <a:r>
              <a:rPr lang="en-US" sz="4000" b="1" dirty="0" smtClean="0">
                <a:solidFill>
                  <a:schemeClr val="tx1"/>
                </a:solidFill>
                <a:latin typeface="ProSyl" pitchFamily="34" charset="0"/>
                <a:cs typeface="Arial" pitchFamily="34" charset="0"/>
              </a:rPr>
              <a:t> </a:t>
            </a:r>
            <a:r>
              <a:rPr lang="en-US" sz="4000" b="1" dirty="0" err="1" smtClean="0">
                <a:solidFill>
                  <a:schemeClr val="tx1"/>
                </a:solidFill>
                <a:latin typeface="ProSyl" pitchFamily="34" charset="0"/>
                <a:cs typeface="Arial" pitchFamily="34" charset="0"/>
              </a:rPr>
              <a:t>vmAysJ5</a:t>
            </a:r>
            <a:endParaRPr lang="en-US" sz="4000" b="1"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0" y="1600200"/>
            <a:ext cx="9144000" cy="4191000"/>
          </a:xfrm>
        </p:spPr>
        <p:txBody>
          <a:bodyPr>
            <a:normAutofit fontScale="85000" lnSpcReduction="20000"/>
          </a:bodyPr>
          <a:lstStyle/>
          <a:p>
            <a:pPr>
              <a:lnSpc>
                <a:spcPct val="120000"/>
              </a:lnSpc>
              <a:spcBef>
                <a:spcPts val="0"/>
              </a:spcBef>
              <a:buClr>
                <a:schemeClr val="tx1"/>
              </a:buClr>
              <a:buFont typeface="Wingdings" pitchFamily="2" charset="2"/>
              <a:buChar char="Ø"/>
            </a:pPr>
            <a:r>
              <a:rPr lang="en-CA" dirty="0" err="1" smtClean="0">
                <a:latin typeface="ProSyl" pitchFamily="34" charset="0"/>
                <a:cs typeface="Arial" pitchFamily="34" charset="0"/>
              </a:rPr>
              <a:t>sfxgx6</a:t>
            </a:r>
            <a:r>
              <a:rPr lang="en-CA" dirty="0" smtClean="0">
                <a:latin typeface="ProSyl" pitchFamily="34" charset="0"/>
                <a:cs typeface="Arial" pitchFamily="34" charset="0"/>
              </a:rPr>
              <a:t> </a:t>
            </a:r>
            <a:r>
              <a:rPr lang="en-CA" dirty="0" err="1" smtClean="0">
                <a:latin typeface="ProSyl" pitchFamily="34" charset="0"/>
                <a:cs typeface="Arial" pitchFamily="34" charset="0"/>
              </a:rPr>
              <a:t>Z?m8gc4f8i</a:t>
            </a:r>
            <a:r>
              <a:rPr lang="en-CA" dirty="0" smtClean="0">
                <a:latin typeface="ProSyl" pitchFamily="34" charset="0"/>
                <a:cs typeface="Arial" pitchFamily="34" charset="0"/>
              </a:rPr>
              <a:t> s}?~</a:t>
            </a:r>
            <a:r>
              <a:rPr lang="en-CA" dirty="0" err="1" smtClean="0">
                <a:latin typeface="ProSyl" pitchFamily="34" charset="0"/>
                <a:cs typeface="Arial" pitchFamily="34" charset="0"/>
              </a:rPr>
              <a:t>l8~i5</a:t>
            </a:r>
            <a:r>
              <a:rPr lang="en-CA" dirty="0" smtClean="0">
                <a:latin typeface="ProSyl" pitchFamily="34" charset="0"/>
                <a:cs typeface="Arial" pitchFamily="34" charset="0"/>
              </a:rPr>
              <a:t> </a:t>
            </a:r>
            <a:r>
              <a:rPr lang="en-CA" dirty="0" err="1" smtClean="0">
                <a:latin typeface="ProSyl" pitchFamily="34" charset="0"/>
                <a:cs typeface="Arial" pitchFamily="34" charset="0"/>
              </a:rPr>
              <a:t>kNK5u</a:t>
            </a:r>
            <a:r>
              <a:rPr lang="en-CA" dirty="0" smtClean="0">
                <a:latin typeface="ProSyl" pitchFamily="34" charset="0"/>
                <a:cs typeface="Arial" pitchFamily="34" charset="0"/>
              </a:rPr>
              <a:t> </a:t>
            </a:r>
            <a:r>
              <a:rPr lang="en-CA" dirty="0" err="1" smtClean="0">
                <a:latin typeface="ProSyl" pitchFamily="34" charset="0"/>
                <a:cs typeface="Arial" pitchFamily="34" charset="0"/>
              </a:rPr>
              <a:t>Z?mq8i</a:t>
            </a:r>
            <a:r>
              <a:rPr lang="en-CA" dirty="0" smtClean="0">
                <a:latin typeface="ProSyl" pitchFamily="34" charset="0"/>
                <a:cs typeface="Arial" pitchFamily="34" charset="0"/>
              </a:rPr>
              <a:t> </a:t>
            </a:r>
            <a:r>
              <a:rPr lang="en-CA" dirty="0" err="1" smtClean="0">
                <a:latin typeface="ProSyl" pitchFamily="34" charset="0"/>
                <a:cs typeface="Arial" pitchFamily="34" charset="0"/>
              </a:rPr>
              <a:t>WoE</a:t>
            </a:r>
            <a:r>
              <a:rPr lang="en-CA" dirty="0" smtClean="0">
                <a:latin typeface="ProSyl" pitchFamily="34" charset="0"/>
                <a:cs typeface="Arial" pitchFamily="34" charset="0"/>
              </a:rPr>
              <a:t>[=</a:t>
            </a:r>
            <a:r>
              <a:rPr lang="en-CA" dirty="0" err="1" smtClean="0">
                <a:latin typeface="ProSyl" pitchFamily="34" charset="0"/>
                <a:cs typeface="Arial" pitchFamily="34" charset="0"/>
              </a:rPr>
              <a:t>sJ5</a:t>
            </a:r>
            <a:r>
              <a:rPr lang="en-CA" dirty="0" smtClean="0">
                <a:latin typeface="ProSyl" pitchFamily="34" charset="0"/>
                <a:cs typeface="Arial" pitchFamily="34" charset="0"/>
              </a:rPr>
              <a:t> </a:t>
            </a:r>
            <a:r>
              <a:rPr lang="en-CA" dirty="0" err="1" smtClean="0">
                <a:latin typeface="ProSyl" pitchFamily="34" charset="0"/>
                <a:cs typeface="Arial" pitchFamily="34" charset="0"/>
              </a:rPr>
              <a:t>WA8N3g5</a:t>
            </a:r>
            <a:r>
              <a:rPr lang="en-CA" dirty="0" smtClean="0">
                <a:latin typeface="ProSyl" pitchFamily="34" charset="0"/>
                <a:cs typeface="Arial" pitchFamily="34" charset="0"/>
              </a:rPr>
              <a:t> `</a:t>
            </a:r>
            <a:r>
              <a:rPr lang="en-CA" dirty="0" err="1" smtClean="0">
                <a:latin typeface="ProSyl" pitchFamily="34" charset="0"/>
                <a:cs typeface="Arial" pitchFamily="34" charset="0"/>
              </a:rPr>
              <a:t>rNs</a:t>
            </a:r>
            <a:r>
              <a:rPr lang="en-CA" dirty="0" smtClean="0">
                <a:latin typeface="ProSyl" pitchFamily="34" charset="0"/>
                <a:cs typeface="Arial" pitchFamily="34" charset="0"/>
              </a:rPr>
              <a:t>/</a:t>
            </a:r>
            <a:r>
              <a:rPr lang="en-CA" dirty="0" err="1" smtClean="0">
                <a:latin typeface="ProSyl" pitchFamily="34" charset="0"/>
                <a:cs typeface="Arial" pitchFamily="34" charset="0"/>
              </a:rPr>
              <a:t>c4vwAti4</a:t>
            </a:r>
            <a:r>
              <a:rPr lang="en-CA" dirty="0" smtClean="0">
                <a:latin typeface="ProSyl" pitchFamily="34" charset="0"/>
                <a:cs typeface="Arial" pitchFamily="34" charset="0"/>
              </a:rPr>
              <a:t> </a:t>
            </a:r>
            <a:r>
              <a:rPr lang="en-CA" dirty="0" err="1" smtClean="0">
                <a:latin typeface="ProSyl" pitchFamily="34" charset="0"/>
                <a:cs typeface="Arial" pitchFamily="34" charset="0"/>
              </a:rPr>
              <a:t>XXbi4</a:t>
            </a:r>
            <a:r>
              <a:rPr lang="en-CA" dirty="0" smtClean="0">
                <a:latin typeface="ProSyl" pitchFamily="34" charset="0"/>
                <a:cs typeface="Arial" pitchFamily="34" charset="0"/>
              </a:rPr>
              <a:t>.</a:t>
            </a:r>
            <a:endParaRPr lang="en-CA" dirty="0">
              <a:latin typeface="ProSyl" pitchFamily="34" charset="0"/>
              <a:cs typeface="Arial" pitchFamily="34" charset="0"/>
            </a:endParaRPr>
          </a:p>
          <a:p>
            <a:pPr>
              <a:lnSpc>
                <a:spcPct val="120000"/>
              </a:lnSpc>
              <a:spcBef>
                <a:spcPts val="0"/>
              </a:spcBef>
              <a:buClr>
                <a:schemeClr val="tx1"/>
              </a:buClr>
              <a:buFont typeface="Wingdings" pitchFamily="2" charset="2"/>
              <a:buChar char="Ø"/>
            </a:pPr>
            <a:endParaRPr lang="en-CA" dirty="0">
              <a:latin typeface="Arial" pitchFamily="34" charset="0"/>
              <a:cs typeface="Arial" pitchFamily="34" charset="0"/>
            </a:endParaRPr>
          </a:p>
          <a:p>
            <a:pPr>
              <a:lnSpc>
                <a:spcPct val="120000"/>
              </a:lnSpc>
              <a:spcBef>
                <a:spcPts val="0"/>
              </a:spcBef>
              <a:buClr>
                <a:schemeClr val="tx1"/>
              </a:buClr>
              <a:buFont typeface="Wingdings" pitchFamily="2" charset="2"/>
              <a:buChar char="Ø"/>
            </a:pPr>
            <a:r>
              <a:rPr lang="en-CA" dirty="0" err="1" smtClean="0">
                <a:latin typeface="ProSyl" pitchFamily="34" charset="0"/>
                <a:cs typeface="Arial" pitchFamily="34" charset="0"/>
              </a:rPr>
              <a:t>cspn3i6</a:t>
            </a:r>
            <a:r>
              <a:rPr lang="en-CA" dirty="0" smtClean="0">
                <a:latin typeface="ProSyl" pitchFamily="34" charset="0"/>
                <a:cs typeface="Arial" pitchFamily="34" charset="0"/>
              </a:rPr>
              <a:t> </a:t>
            </a:r>
            <a:r>
              <a:rPr lang="en-CA" dirty="0" err="1" smtClean="0">
                <a:latin typeface="ProSyl" pitchFamily="34" charset="0"/>
                <a:cs typeface="Arial" pitchFamily="34" charset="0"/>
              </a:rPr>
              <a:t>vmQ</a:t>
            </a:r>
            <a:r>
              <a:rPr lang="en-CA" dirty="0" smtClean="0">
                <a:latin typeface="ProSyl" pitchFamily="34" charset="0"/>
                <a:cs typeface="Arial" pitchFamily="34" charset="0"/>
              </a:rPr>
              <a:t>/</a:t>
            </a:r>
            <a:r>
              <a:rPr lang="en-CA" dirty="0" err="1" smtClean="0">
                <a:latin typeface="ProSyl" pitchFamily="34" charset="0"/>
                <a:cs typeface="Arial" pitchFamily="34" charset="0"/>
              </a:rPr>
              <a:t>sQxo4</a:t>
            </a:r>
            <a:r>
              <a:rPr lang="en-CA" dirty="0" smtClean="0">
                <a:latin typeface="ProSyl" pitchFamily="34" charset="0"/>
                <a:cs typeface="Arial" pitchFamily="34" charset="0"/>
              </a:rPr>
              <a:t> </a:t>
            </a:r>
            <a:r>
              <a:rPr lang="en-CA" dirty="0" err="1" smtClean="0">
                <a:latin typeface="ProSyl" pitchFamily="34" charset="0"/>
                <a:cs typeface="Arial" pitchFamily="34" charset="0"/>
              </a:rPr>
              <a:t>wlxi</a:t>
            </a:r>
            <a:r>
              <a:rPr lang="en-CA" dirty="0" smtClean="0">
                <a:latin typeface="ProSyl" pitchFamily="34" charset="0"/>
                <a:cs typeface="Arial" pitchFamily="34" charset="0"/>
              </a:rPr>
              <a:t> </a:t>
            </a:r>
            <a:r>
              <a:rPr lang="en-CA" dirty="0" err="1" smtClean="0">
                <a:latin typeface="ProSyl" pitchFamily="34" charset="0"/>
                <a:cs typeface="Arial" pitchFamily="34" charset="0"/>
              </a:rPr>
              <a:t>kNK5u</a:t>
            </a:r>
            <a:r>
              <a:rPr lang="en-CA" dirty="0" smtClean="0">
                <a:latin typeface="ProSyl" pitchFamily="34" charset="0"/>
                <a:cs typeface="Arial" pitchFamily="34" charset="0"/>
              </a:rPr>
              <a:t> </a:t>
            </a:r>
            <a:r>
              <a:rPr lang="en-CA" dirty="0" err="1" smtClean="0">
                <a:latin typeface="ProSyl" pitchFamily="34" charset="0"/>
                <a:cs typeface="Arial" pitchFamily="34" charset="0"/>
              </a:rPr>
              <a:t>Wdt</a:t>
            </a:r>
            <a:r>
              <a:rPr lang="en-CA" dirty="0" smtClean="0">
                <a:latin typeface="ProSyl" pitchFamily="34" charset="0"/>
                <a:cs typeface="Arial" pitchFamily="34" charset="0"/>
              </a:rPr>
              <a:t>]</a:t>
            </a:r>
            <a:r>
              <a:rPr lang="en-CA" dirty="0" err="1" smtClean="0">
                <a:latin typeface="ProSyl" pitchFamily="34" charset="0"/>
                <a:cs typeface="Arial" pitchFamily="34" charset="0"/>
              </a:rPr>
              <a:t>baym</a:t>
            </a:r>
            <a:r>
              <a:rPr lang="en-CA" dirty="0" smtClean="0">
                <a:latin typeface="ProSyl" pitchFamily="34" charset="0"/>
                <a:cs typeface="Arial" pitchFamily="34" charset="0"/>
              </a:rPr>
              <a:t>&lt;</a:t>
            </a:r>
            <a:r>
              <a:rPr lang="en-CA" dirty="0" err="1" smtClean="0">
                <a:latin typeface="ProSyl" pitchFamily="34" charset="0"/>
                <a:cs typeface="Arial" pitchFamily="34" charset="0"/>
              </a:rPr>
              <a:t>J2</a:t>
            </a:r>
            <a:r>
              <a:rPr lang="en-CA" dirty="0" smtClean="0">
                <a:latin typeface="ProSyl" pitchFamily="34" charset="0"/>
                <a:cs typeface="Arial" pitchFamily="34" charset="0"/>
              </a:rPr>
              <a:t> s}?~</a:t>
            </a:r>
            <a:r>
              <a:rPr lang="en-CA" dirty="0" err="1" smtClean="0">
                <a:latin typeface="ProSyl" pitchFamily="34" charset="0"/>
                <a:cs typeface="Arial" pitchFamily="34" charset="0"/>
              </a:rPr>
              <a:t>l8~i5</a:t>
            </a:r>
            <a:r>
              <a:rPr lang="en-CA" dirty="0" smtClean="0">
                <a:latin typeface="ProSyl" pitchFamily="34" charset="0"/>
                <a:cs typeface="Arial" pitchFamily="34" charset="0"/>
              </a:rPr>
              <a:t> </a:t>
            </a:r>
            <a:r>
              <a:rPr lang="en-CA" dirty="0" err="1" smtClean="0">
                <a:latin typeface="ProSyl" pitchFamily="34" charset="0"/>
                <a:cs typeface="Arial" pitchFamily="34" charset="0"/>
              </a:rPr>
              <a:t>ciQ</a:t>
            </a:r>
            <a:r>
              <a:rPr lang="en-CA" dirty="0" smtClean="0">
                <a:latin typeface="ProSyl" pitchFamily="34" charset="0"/>
                <a:cs typeface="Arial" pitchFamily="34" charset="0"/>
              </a:rPr>
              <a:t>/</a:t>
            </a:r>
            <a:r>
              <a:rPr lang="en-CA" dirty="0" err="1" smtClean="0">
                <a:latin typeface="ProSyl" pitchFamily="34" charset="0"/>
                <a:cs typeface="Arial" pitchFamily="34" charset="0"/>
              </a:rPr>
              <a:t>q8i</a:t>
            </a:r>
            <a:r>
              <a:rPr lang="en-CA" dirty="0" smtClean="0">
                <a:latin typeface="ProSyl" pitchFamily="34" charset="0"/>
                <a:cs typeface="Arial" pitchFamily="34" charset="0"/>
              </a:rPr>
              <a:t> </a:t>
            </a:r>
            <a:r>
              <a:rPr lang="en-CA" dirty="0" err="1" smtClean="0">
                <a:latin typeface="ProSyl" pitchFamily="34" charset="0"/>
                <a:cs typeface="Arial" pitchFamily="34" charset="0"/>
              </a:rPr>
              <a:t>bEs5</a:t>
            </a:r>
            <a:r>
              <a:rPr lang="en-CA" dirty="0" smtClean="0">
                <a:latin typeface="ProSyl" pitchFamily="34" charset="0"/>
                <a:cs typeface="Arial" pitchFamily="34" charset="0"/>
              </a:rPr>
              <a:t> </a:t>
            </a:r>
            <a:r>
              <a:rPr lang="en-CA" dirty="0" err="1" smtClean="0">
                <a:latin typeface="ProSyl" pitchFamily="34" charset="0"/>
                <a:cs typeface="Arial" pitchFamily="34" charset="0"/>
              </a:rPr>
              <a:t>Noq8i</a:t>
            </a:r>
            <a:r>
              <a:rPr lang="en-CA" dirty="0" smtClean="0">
                <a:latin typeface="ProSyl" pitchFamily="34" charset="0"/>
                <a:cs typeface="Arial" pitchFamily="34" charset="0"/>
              </a:rPr>
              <a:t>.</a:t>
            </a:r>
            <a:endParaRPr lang="en-CA" dirty="0">
              <a:latin typeface="ProSyl" pitchFamily="34" charset="0"/>
              <a:cs typeface="Arial" pitchFamily="34" charset="0"/>
            </a:endParaRPr>
          </a:p>
          <a:p>
            <a:pPr>
              <a:lnSpc>
                <a:spcPct val="120000"/>
              </a:lnSpc>
              <a:spcBef>
                <a:spcPts val="0"/>
              </a:spcBef>
              <a:buClr>
                <a:schemeClr val="tx1"/>
              </a:buClr>
              <a:buFont typeface="Wingdings" pitchFamily="2" charset="2"/>
              <a:buChar char="Ø"/>
            </a:pPr>
            <a:endParaRPr lang="en-US" dirty="0" smtClean="0">
              <a:latin typeface="Arial" pitchFamily="34" charset="0"/>
              <a:cs typeface="Arial" pitchFamily="34" charset="0"/>
            </a:endParaRPr>
          </a:p>
          <a:p>
            <a:pPr>
              <a:lnSpc>
                <a:spcPct val="120000"/>
              </a:lnSpc>
              <a:spcBef>
                <a:spcPts val="0"/>
              </a:spcBef>
              <a:buClr>
                <a:schemeClr val="tx1"/>
              </a:buClr>
              <a:buFont typeface="Wingdings" pitchFamily="2" charset="2"/>
              <a:buChar char="Ø"/>
            </a:pPr>
            <a:r>
              <a:rPr lang="en-US" dirty="0" err="1" smtClean="0">
                <a:latin typeface="ProSyl" pitchFamily="34" charset="0"/>
                <a:cs typeface="Arial" pitchFamily="34" charset="0"/>
              </a:rPr>
              <a:t>WZhxD`t5</a:t>
            </a:r>
            <a:r>
              <a:rPr lang="en-US" dirty="0" smtClean="0">
                <a:latin typeface="ProSyl" pitchFamily="34" charset="0"/>
                <a:cs typeface="Arial" pitchFamily="34" charset="0"/>
              </a:rPr>
              <a:t> </a:t>
            </a:r>
            <a:r>
              <a:rPr lang="en-US" dirty="0" err="1" smtClean="0">
                <a:latin typeface="ProSyl" pitchFamily="34" charset="0"/>
                <a:cs typeface="Arial" pitchFamily="34" charset="0"/>
              </a:rPr>
              <a:t>XXbi4</a:t>
            </a:r>
            <a:r>
              <a:rPr lang="en-US" dirty="0" smtClean="0">
                <a:latin typeface="ProSyl" pitchFamily="34" charset="0"/>
                <a:cs typeface="Arial" pitchFamily="34" charset="0"/>
              </a:rPr>
              <a:t> </a:t>
            </a:r>
            <a:r>
              <a:rPr lang="en-US" dirty="0" err="1" smtClean="0">
                <a:latin typeface="ProSyl" pitchFamily="34" charset="0"/>
                <a:cs typeface="Arial" pitchFamily="34" charset="0"/>
              </a:rPr>
              <a:t>gi</a:t>
            </a:r>
            <a:r>
              <a:rPr lang="en-US" dirty="0" smtClean="0">
                <a:latin typeface="ProSyl" pitchFamily="34" charset="0"/>
                <a:cs typeface="Arial" pitchFamily="34" charset="0"/>
              </a:rPr>
              <a:t>/</a:t>
            </a:r>
            <a:r>
              <a:rPr lang="en-US" dirty="0" err="1" smtClean="0">
                <a:latin typeface="ProSyl" pitchFamily="34" charset="0"/>
                <a:cs typeface="Arial" pitchFamily="34" charset="0"/>
              </a:rPr>
              <a:t>s?5g5</a:t>
            </a:r>
            <a:r>
              <a:rPr lang="en-US" dirty="0" smtClean="0">
                <a:latin typeface="ProSyl" pitchFamily="34" charset="0"/>
                <a:cs typeface="Arial" pitchFamily="34" charset="0"/>
              </a:rPr>
              <a:t> </a:t>
            </a:r>
            <a:r>
              <a:rPr lang="en-US" dirty="0" err="1" smtClean="0">
                <a:latin typeface="ProSyl" pitchFamily="34" charset="0"/>
                <a:cs typeface="Arial" pitchFamily="34" charset="0"/>
              </a:rPr>
              <a:t>x6fbs9li</a:t>
            </a:r>
            <a:r>
              <a:rPr lang="en-US" dirty="0" smtClean="0">
                <a:latin typeface="ProSyl" pitchFamily="34" charset="0"/>
                <a:cs typeface="Arial" pitchFamily="34" charset="0"/>
              </a:rPr>
              <a:t> </a:t>
            </a:r>
            <a:r>
              <a:rPr lang="en-US" dirty="0" err="1" smtClean="0">
                <a:latin typeface="ProSyl" pitchFamily="34" charset="0"/>
                <a:cs typeface="Arial" pitchFamily="34" charset="0"/>
              </a:rPr>
              <a:t>cCns</a:t>
            </a:r>
            <a:r>
              <a:rPr lang="en-US" dirty="0" smtClean="0">
                <a:latin typeface="ProSyl" pitchFamily="34" charset="0"/>
                <a:cs typeface="Arial" pitchFamily="34" charset="0"/>
              </a:rPr>
              <a:t>/</a:t>
            </a:r>
            <a:r>
              <a:rPr lang="en-US" dirty="0" err="1" smtClean="0">
                <a:latin typeface="ProSyl" pitchFamily="34" charset="0"/>
                <a:cs typeface="Arial" pitchFamily="34" charset="0"/>
              </a:rPr>
              <a:t>4f5</a:t>
            </a:r>
            <a:r>
              <a:rPr lang="en-US" dirty="0" smtClean="0">
                <a:latin typeface="ProSyl" pitchFamily="34" charset="0"/>
                <a:cs typeface="Arial" pitchFamily="34" charset="0"/>
              </a:rPr>
              <a:t> </a:t>
            </a:r>
            <a:r>
              <a:rPr lang="en-US" dirty="0" err="1" smtClean="0">
                <a:latin typeface="ProSyl" pitchFamily="34" charset="0"/>
                <a:cs typeface="Arial" pitchFamily="34" charset="0"/>
              </a:rPr>
              <a:t>sx</a:t>
            </a:r>
            <a:r>
              <a:rPr lang="en-US" dirty="0" smtClean="0">
                <a:latin typeface="ProSyl" pitchFamily="34" charset="0"/>
                <a:cs typeface="Arial" pitchFamily="34" charset="0"/>
              </a:rPr>
              <a:t>/&lt;</a:t>
            </a:r>
            <a:r>
              <a:rPr lang="en-US" dirty="0" err="1" smtClean="0">
                <a:latin typeface="ProSyl" pitchFamily="34" charset="0"/>
                <a:cs typeface="Arial" pitchFamily="34" charset="0"/>
              </a:rPr>
              <a:t>j3g4f5</a:t>
            </a:r>
            <a:r>
              <a:rPr lang="en-US" dirty="0" smtClean="0">
                <a:latin typeface="ProSyl" pitchFamily="34" charset="0"/>
                <a:cs typeface="Arial" pitchFamily="34" charset="0"/>
              </a:rPr>
              <a:t> </a:t>
            </a:r>
            <a:r>
              <a:rPr lang="en-US" dirty="0" err="1" smtClean="0">
                <a:latin typeface="ProSyl" pitchFamily="34" charset="0"/>
                <a:cs typeface="Arial" pitchFamily="34" charset="0"/>
              </a:rPr>
              <a:t>WZhxD5</a:t>
            </a:r>
            <a:r>
              <a:rPr lang="en-US" dirty="0" smtClean="0">
                <a:latin typeface="ProSyl" pitchFamily="34" charset="0"/>
                <a:cs typeface="Arial" pitchFamily="34" charset="0"/>
              </a:rPr>
              <a:t>.</a:t>
            </a:r>
            <a:endParaRPr lang="en-US" dirty="0" smtClean="0">
              <a:latin typeface="ProSyl" pitchFamily="34" charset="0"/>
              <a:cs typeface="Arial" pitchFamily="34" charset="0"/>
            </a:endParaRPr>
          </a:p>
          <a:p>
            <a:pPr>
              <a:lnSpc>
                <a:spcPct val="120000"/>
              </a:lnSpc>
              <a:spcBef>
                <a:spcPts val="0"/>
              </a:spcBef>
              <a:buClr>
                <a:schemeClr val="tx1"/>
              </a:buClr>
              <a:buFont typeface="Wingdings" pitchFamily="2" charset="2"/>
              <a:buChar char="Ø"/>
            </a:pPr>
            <a:endParaRPr lang="en-US" sz="1400" dirty="0">
              <a:latin typeface="Arial" pitchFamily="34" charset="0"/>
              <a:cs typeface="Arial" pitchFamily="34" charset="0"/>
            </a:endParaRPr>
          </a:p>
          <a:p>
            <a:pPr>
              <a:lnSpc>
                <a:spcPct val="120000"/>
              </a:lnSpc>
              <a:spcBef>
                <a:spcPts val="0"/>
              </a:spcBef>
              <a:buClr>
                <a:schemeClr val="tx1"/>
              </a:buClr>
              <a:buFont typeface="Wingdings" pitchFamily="2" charset="2"/>
              <a:buChar char="Ø"/>
            </a:pPr>
            <a:r>
              <a:rPr lang="en-US" dirty="0" err="1" smtClean="0">
                <a:latin typeface="ProSyl" pitchFamily="34" charset="0"/>
                <a:cs typeface="Arial" pitchFamily="34" charset="0"/>
              </a:rPr>
              <a:t>WZhx3li</a:t>
            </a:r>
            <a:r>
              <a:rPr lang="en-US" dirty="0" smtClean="0">
                <a:latin typeface="ProSyl" pitchFamily="34" charset="0"/>
                <a:cs typeface="Arial" pitchFamily="34" charset="0"/>
              </a:rPr>
              <a:t> </a:t>
            </a:r>
            <a:r>
              <a:rPr lang="en-US" dirty="0" err="1" smtClean="0">
                <a:latin typeface="ProSyl" pitchFamily="34" charset="0"/>
                <a:cs typeface="Arial" pitchFamily="34" charset="0"/>
              </a:rPr>
              <a:t>giyym</a:t>
            </a:r>
            <a:r>
              <a:rPr lang="en-US" dirty="0" smtClean="0">
                <a:latin typeface="ProSyl" pitchFamily="34" charset="0"/>
                <a:cs typeface="Arial" pitchFamily="34" charset="0"/>
              </a:rPr>
              <a:t>[=</a:t>
            </a:r>
            <a:r>
              <a:rPr lang="en-US" dirty="0" err="1" smtClean="0">
                <a:latin typeface="ProSyl" pitchFamily="34" charset="0"/>
                <a:cs typeface="Arial" pitchFamily="34" charset="0"/>
              </a:rPr>
              <a:t>sQxo4</a:t>
            </a:r>
            <a:r>
              <a:rPr lang="en-US" dirty="0" smtClean="0">
                <a:latin typeface="ProSyl" pitchFamily="34" charset="0"/>
                <a:cs typeface="Arial" pitchFamily="34" charset="0"/>
              </a:rPr>
              <a:t> &gt;/</a:t>
            </a:r>
            <a:r>
              <a:rPr lang="en-US" dirty="0" err="1" smtClean="0">
                <a:latin typeface="ProSyl" pitchFamily="34" charset="0"/>
                <a:cs typeface="Arial" pitchFamily="34" charset="0"/>
              </a:rPr>
              <a:t>8kxE</a:t>
            </a:r>
            <a:r>
              <a:rPr lang="en-US" dirty="0" smtClean="0">
                <a:latin typeface="ProSyl" pitchFamily="34" charset="0"/>
                <a:cs typeface="Arial" pitchFamily="34" charset="0"/>
              </a:rPr>
              <a:t> !% x[`</a:t>
            </a:r>
            <a:r>
              <a:rPr lang="en-US" dirty="0" err="1" smtClean="0">
                <a:latin typeface="ProSyl" pitchFamily="34" charset="0"/>
                <a:cs typeface="Arial" pitchFamily="34" charset="0"/>
              </a:rPr>
              <a:t>CAb</a:t>
            </a:r>
            <a:r>
              <a:rPr lang="en-US" dirty="0" smtClean="0">
                <a:latin typeface="ProSyl" pitchFamily="34" charset="0"/>
                <a:cs typeface="Arial" pitchFamily="34" charset="0"/>
              </a:rPr>
              <a:t>&gt;</a:t>
            </a:r>
            <a:r>
              <a:rPr lang="en-US" dirty="0" err="1" smtClean="0">
                <a:latin typeface="ProSyl" pitchFamily="34" charset="0"/>
                <a:cs typeface="Arial" pitchFamily="34" charset="0"/>
              </a:rPr>
              <a:t>m5</a:t>
            </a:r>
            <a:r>
              <a:rPr lang="en-US" dirty="0" smtClean="0">
                <a:latin typeface="ProSyl" pitchFamily="34" charset="0"/>
                <a:cs typeface="Arial" pitchFamily="34" charset="0"/>
              </a:rPr>
              <a:t>.</a:t>
            </a:r>
            <a:endParaRPr lang="en-US" dirty="0" smtClean="0">
              <a:latin typeface="ProSyl" pitchFamily="34" charset="0"/>
              <a:cs typeface="Arial" pitchFamily="34" charset="0"/>
            </a:endParaRPr>
          </a:p>
          <a:p>
            <a:pPr marL="895350" lvl="1" indent="-446088">
              <a:lnSpc>
                <a:spcPct val="120000"/>
              </a:lnSpc>
              <a:spcBef>
                <a:spcPts val="0"/>
              </a:spcBef>
              <a:buClr>
                <a:schemeClr val="tx1"/>
              </a:buClr>
              <a:buFont typeface="Wingdings" pitchFamily="2" charset="2"/>
              <a:buChar char="Ø"/>
            </a:pPr>
            <a:endParaRPr lang="en-US" sz="1400" dirty="0" smtClean="0">
              <a:latin typeface="Arial" pitchFamily="34" charset="0"/>
              <a:cs typeface="Arial" pitchFamily="34" charset="0"/>
            </a:endParaRPr>
          </a:p>
          <a:p>
            <a:pPr>
              <a:lnSpc>
                <a:spcPct val="150000"/>
              </a:lnSpc>
              <a:spcBef>
                <a:spcPts val="0"/>
              </a:spcBef>
              <a:spcAft>
                <a:spcPts val="1200"/>
              </a:spcAft>
            </a:pPr>
            <a:endParaRPr lang="en-US" sz="2200" dirty="0" smtClean="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7696200" cy="1143000"/>
          </a:xfrm>
        </p:spPr>
        <p:txBody>
          <a:bodyPr>
            <a:noAutofit/>
          </a:bodyPr>
          <a:lstStyle/>
          <a:p>
            <a:r>
              <a:rPr lang="en-US" sz="4000" b="1" dirty="0" smtClean="0">
                <a:solidFill>
                  <a:schemeClr val="tx1"/>
                </a:solidFill>
                <a:latin typeface="ProSyl" pitchFamily="34" charset="0"/>
                <a:cs typeface="Arial" pitchFamily="34" charset="0"/>
              </a:rPr>
              <a:t>~</a:t>
            </a:r>
            <a:r>
              <a:rPr lang="en-US" sz="2800" b="1" dirty="0" err="1" smtClean="0">
                <a:solidFill>
                  <a:schemeClr val="tx1"/>
                </a:solidFill>
                <a:latin typeface="ProSyl" pitchFamily="34" charset="0"/>
                <a:cs typeface="Arial" pitchFamily="34" charset="0"/>
              </a:rPr>
              <a:t>Nnsto3hwis2</a:t>
            </a:r>
            <a:r>
              <a:rPr lang="en-US" sz="2800" b="1" dirty="0" smtClean="0">
                <a:solidFill>
                  <a:schemeClr val="tx1"/>
                </a:solidFill>
                <a:latin typeface="ProSyl" pitchFamily="34" charset="0"/>
                <a:cs typeface="Arial" pitchFamily="34" charset="0"/>
              </a:rPr>
              <a:t> &lt;</a:t>
            </a:r>
            <a:r>
              <a:rPr lang="en-US" sz="2800" b="1" dirty="0" err="1" smtClean="0">
                <a:solidFill>
                  <a:schemeClr val="tx1"/>
                </a:solidFill>
                <a:latin typeface="ProSyl" pitchFamily="34" charset="0"/>
                <a:cs typeface="Arial" pitchFamily="34" charset="0"/>
              </a:rPr>
              <a:t>xe5ymiz</a:t>
            </a:r>
            <a:r>
              <a:rPr lang="en-US" sz="2800" b="1" dirty="0" smtClean="0">
                <a:solidFill>
                  <a:schemeClr val="tx1"/>
                </a:solidFill>
                <a:latin typeface="ProSyl" pitchFamily="34" charset="0"/>
                <a:cs typeface="Arial" pitchFamily="34" charset="0"/>
              </a:rPr>
              <a:t>:</a:t>
            </a:r>
            <a:br>
              <a:rPr lang="en-US" sz="2800" b="1" dirty="0" smtClean="0">
                <a:solidFill>
                  <a:schemeClr val="tx1"/>
                </a:solidFill>
                <a:latin typeface="ProSyl" pitchFamily="34" charset="0"/>
                <a:cs typeface="Arial" pitchFamily="34" charset="0"/>
              </a:rPr>
            </a:br>
            <a:r>
              <a:rPr lang="en-US" sz="2800" b="1" dirty="0" smtClean="0">
                <a:solidFill>
                  <a:schemeClr val="tx1"/>
                </a:solidFill>
                <a:latin typeface="ProSyl" pitchFamily="34" charset="0"/>
                <a:cs typeface="Arial" pitchFamily="34" charset="0"/>
              </a:rPr>
              <a:t>&gt;</a:t>
            </a:r>
            <a:r>
              <a:rPr lang="en-US" sz="2800" b="1" dirty="0" err="1" smtClean="0">
                <a:solidFill>
                  <a:schemeClr val="tx1"/>
                </a:solidFill>
                <a:latin typeface="ProSyl" pitchFamily="34" charset="0"/>
                <a:cs typeface="Arial" pitchFamily="34" charset="0"/>
              </a:rPr>
              <a:t>smJoEp3Jx5</a:t>
            </a:r>
            <a:r>
              <a:rPr lang="en-US" sz="2800" b="1" dirty="0" smtClean="0">
                <a:solidFill>
                  <a:schemeClr val="tx1"/>
                </a:solidFill>
                <a:latin typeface="ProSyl" pitchFamily="34" charset="0"/>
                <a:cs typeface="Arial" pitchFamily="34" charset="0"/>
              </a:rPr>
              <a:t> </a:t>
            </a:r>
            <a:r>
              <a:rPr lang="en-US" sz="2800" b="1" dirty="0" err="1" smtClean="0">
                <a:solidFill>
                  <a:schemeClr val="tx1"/>
                </a:solidFill>
                <a:latin typeface="ProSyl" pitchFamily="34" charset="0"/>
                <a:cs typeface="Arial" pitchFamily="34" charset="0"/>
              </a:rPr>
              <a:t>x7ml</a:t>
            </a:r>
            <a:r>
              <a:rPr lang="en-US" sz="2800" b="1" dirty="0" smtClean="0">
                <a:solidFill>
                  <a:schemeClr val="tx1"/>
                </a:solidFill>
                <a:latin typeface="ProSyl" pitchFamily="34" charset="0"/>
                <a:cs typeface="Arial" pitchFamily="34" charset="0"/>
              </a:rPr>
              <a:t> x=</a:t>
            </a:r>
            <a:r>
              <a:rPr lang="en-US" sz="2800" b="1" dirty="0" err="1" smtClean="0">
                <a:solidFill>
                  <a:schemeClr val="tx1"/>
                </a:solidFill>
                <a:latin typeface="ProSyl" pitchFamily="34" charset="0"/>
                <a:cs typeface="Arial" pitchFamily="34" charset="0"/>
              </a:rPr>
              <a:t>5g3ymJ5</a:t>
            </a:r>
            <a:r>
              <a:rPr lang="en-US" sz="2800" b="1" dirty="0" smtClean="0">
                <a:solidFill>
                  <a:schemeClr val="tx1"/>
                </a:solidFill>
                <a:latin typeface="ProSyl" pitchFamily="34" charset="0"/>
                <a:cs typeface="Arial" pitchFamily="34" charset="0"/>
              </a:rPr>
              <a:t> </a:t>
            </a:r>
            <a:r>
              <a:rPr lang="en-US" sz="2800" b="1" dirty="0" err="1" smtClean="0">
                <a:solidFill>
                  <a:schemeClr val="tx1"/>
                </a:solidFill>
                <a:latin typeface="ProSyl" pitchFamily="34" charset="0"/>
                <a:cs typeface="Arial" pitchFamily="34" charset="0"/>
              </a:rPr>
              <a:t>yK9ostd</a:t>
            </a:r>
            <a:r>
              <a:rPr lang="en-US" sz="2800" b="1" dirty="0" smtClean="0">
                <a:solidFill>
                  <a:schemeClr val="tx1"/>
                </a:solidFill>
                <a:latin typeface="ProSyl" pitchFamily="34" charset="0"/>
                <a:cs typeface="Arial" pitchFamily="34" charset="0"/>
              </a:rPr>
              <a:t>/</a:t>
            </a:r>
            <a:r>
              <a:rPr lang="en-US" sz="2800" b="1" dirty="0" err="1" smtClean="0">
                <a:solidFill>
                  <a:schemeClr val="tx1"/>
                </a:solidFill>
                <a:latin typeface="ProSyl" pitchFamily="34" charset="0"/>
                <a:cs typeface="Arial" pitchFamily="34" charset="0"/>
              </a:rPr>
              <a:t>q5</a:t>
            </a:r>
            <a:endParaRPr lang="en-US" sz="2800" b="1"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295275" y="1524000"/>
            <a:ext cx="7467600" cy="4525963"/>
          </a:xfrm>
        </p:spPr>
        <p:txBody>
          <a:bodyPr>
            <a:normAutofit/>
          </a:bodyPr>
          <a:lstStyle/>
          <a:p>
            <a:pPr marL="539750" indent="-503238">
              <a:buClr>
                <a:schemeClr val="tx1"/>
              </a:buClr>
              <a:buFont typeface="Wingdings" pitchFamily="2" charset="2"/>
              <a:buChar char="Ø"/>
            </a:pPr>
            <a:r>
              <a:rPr lang="en-US" sz="2800" dirty="0" err="1" smtClean="0">
                <a:latin typeface="ProSyl" pitchFamily="34" charset="0"/>
                <a:cs typeface="Arial" pitchFamily="34" charset="0"/>
              </a:rPr>
              <a:t>XXbi4</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Nnsto3hwi6</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Wbc4vwJ6</a:t>
            </a:r>
            <a:r>
              <a:rPr lang="en-US" sz="2800" dirty="0" smtClean="0">
                <a:latin typeface="ProSyl" pitchFamily="34" charset="0"/>
                <a:cs typeface="Arial" pitchFamily="34" charset="0"/>
              </a:rPr>
              <a:t> d[?</a:t>
            </a:r>
            <a:r>
              <a:rPr lang="en-US" sz="2800" dirty="0" err="1" smtClean="0">
                <a:latin typeface="ProSyl" pitchFamily="34" charset="0"/>
                <a:cs typeface="Arial" pitchFamily="34" charset="0"/>
              </a:rPr>
              <a:t>y8i3nu4</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yK9ostd</a:t>
            </a:r>
            <a:r>
              <a:rPr lang="en-US" sz="2800" dirty="0" smtClean="0">
                <a:latin typeface="ProSyl" pitchFamily="34" charset="0"/>
                <a:cs typeface="Arial" pitchFamily="34" charset="0"/>
              </a:rPr>
              <a:t>/</a:t>
            </a:r>
            <a:r>
              <a:rPr lang="en-US" sz="2800" dirty="0" err="1" smtClean="0">
                <a:latin typeface="ProSyl" pitchFamily="34" charset="0"/>
                <a:cs typeface="Arial" pitchFamily="34" charset="0"/>
              </a:rPr>
              <a:t>i4</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cspn3i3u4</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bf8N3lQ5</a:t>
            </a:r>
            <a:r>
              <a:rPr lang="en-US" sz="2800" dirty="0" smtClean="0">
                <a:latin typeface="ProSyl" pitchFamily="34" charset="0"/>
                <a:cs typeface="Arial" pitchFamily="34" charset="0"/>
              </a:rPr>
              <a:t> &gt;</a:t>
            </a:r>
            <a:r>
              <a:rPr lang="en-US" sz="2800" dirty="0" err="1" smtClean="0">
                <a:latin typeface="ProSyl" pitchFamily="34" charset="0"/>
                <a:cs typeface="Arial" pitchFamily="34" charset="0"/>
              </a:rPr>
              <a:t>smJoEp3Jx5</a:t>
            </a:r>
            <a:r>
              <a:rPr lang="en-US" sz="2800" dirty="0" smtClean="0">
                <a:latin typeface="ProSyl" pitchFamily="34" charset="0"/>
                <a:cs typeface="Arial" pitchFamily="34" charset="0"/>
              </a:rPr>
              <a:t> </a:t>
            </a:r>
            <a:r>
              <a:rPr lang="en-US" sz="2800" dirty="0" err="1" smtClean="0">
                <a:latin typeface="ProSyl" pitchFamily="34" charset="0"/>
                <a:cs typeface="Arial" pitchFamily="34" charset="0"/>
              </a:rPr>
              <a:t>yK9ostd</a:t>
            </a:r>
            <a:r>
              <a:rPr lang="en-US" sz="2800" dirty="0" smtClean="0">
                <a:latin typeface="ProSyl" pitchFamily="34" charset="0"/>
                <a:cs typeface="Arial" pitchFamily="34" charset="0"/>
              </a:rPr>
              <a:t>/</a:t>
            </a:r>
            <a:r>
              <a:rPr lang="en-US" sz="2800" dirty="0" err="1" smtClean="0">
                <a:latin typeface="ProSyl" pitchFamily="34" charset="0"/>
                <a:cs typeface="Arial" pitchFamily="34" charset="0"/>
              </a:rPr>
              <a:t>q5</a:t>
            </a:r>
            <a:endParaRPr lang="en-US" sz="2800" dirty="0" smtClean="0">
              <a:latin typeface="ProSyl" pitchFamily="34" charset="0"/>
              <a:cs typeface="Arial" pitchFamily="34" charset="0"/>
            </a:endParaRPr>
          </a:p>
          <a:p>
            <a:endParaRPr lang="en-US" dirty="0" smtClean="0">
              <a:latin typeface="Arial" pitchFamily="34" charset="0"/>
              <a:cs typeface="Arial" pitchFamily="34" charset="0"/>
            </a:endParaRPr>
          </a:p>
          <a:p>
            <a:pPr marL="36576" indent="0">
              <a:buNone/>
            </a:pP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pic>
        <p:nvPicPr>
          <p:cNvPr id="2054" name="Picture 6"/>
          <p:cNvPicPr>
            <a:picLocks noChangeAspect="1" noChangeArrowheads="1"/>
          </p:cNvPicPr>
          <p:nvPr/>
        </p:nvPicPr>
        <p:blipFill rotWithShape="1">
          <a:blip r:embed="rId3" cstate="print"/>
          <a:srcRect l="1201" t="2070" b="2706"/>
          <a:stretch/>
        </p:blipFill>
        <p:spPr bwMode="auto">
          <a:xfrm>
            <a:off x="996696" y="3273553"/>
            <a:ext cx="6766179" cy="3364992"/>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cstate="print"/>
          <a:srcRect/>
          <a:stretch>
            <a:fillRect/>
          </a:stretch>
        </p:blipFill>
        <p:spPr bwMode="auto">
          <a:xfrm>
            <a:off x="266700" y="1066800"/>
            <a:ext cx="8534399" cy="5562600"/>
          </a:xfrm>
          <a:prstGeom prst="rect">
            <a:avLst/>
          </a:prstGeom>
          <a:noFill/>
          <a:ln w="9525">
            <a:noFill/>
            <a:miter lim="800000"/>
            <a:headEnd/>
            <a:tailEnd/>
          </a:ln>
        </p:spPr>
      </p:pic>
      <p:sp>
        <p:nvSpPr>
          <p:cNvPr id="5" name="Rectangle 4"/>
          <p:cNvSpPr/>
          <p:nvPr/>
        </p:nvSpPr>
        <p:spPr>
          <a:xfrm>
            <a:off x="0" y="228600"/>
            <a:ext cx="9144000" cy="461665"/>
          </a:xfrm>
          <a:prstGeom prst="rect">
            <a:avLst/>
          </a:prstGeom>
        </p:spPr>
        <p:txBody>
          <a:bodyPr wrap="square">
            <a:spAutoFit/>
          </a:bodyPr>
          <a:lstStyle/>
          <a:p>
            <a:r>
              <a:rPr lang="en-US" sz="2400" b="1" dirty="0" smtClean="0">
                <a:latin typeface="ProSyl" pitchFamily="34" charset="0"/>
                <a:cs typeface="Arial" pitchFamily="34" charset="0"/>
              </a:rPr>
              <a:t>~</a:t>
            </a:r>
            <a:r>
              <a:rPr lang="en-US" sz="2400" b="1" dirty="0" err="1" smtClean="0">
                <a:latin typeface="ProSyl" pitchFamily="34" charset="0"/>
                <a:cs typeface="Arial" pitchFamily="34" charset="0"/>
              </a:rPr>
              <a:t>Nnsto3hwis2</a:t>
            </a:r>
            <a:r>
              <a:rPr lang="en-US" sz="2400" b="1" dirty="0" smtClean="0">
                <a:latin typeface="ProSyl" pitchFamily="34" charset="0"/>
                <a:cs typeface="Arial" pitchFamily="34" charset="0"/>
              </a:rPr>
              <a:t> &lt;</a:t>
            </a:r>
            <a:r>
              <a:rPr lang="en-US" sz="2400" b="1" dirty="0" err="1" smtClean="0">
                <a:latin typeface="ProSyl" pitchFamily="34" charset="0"/>
                <a:cs typeface="Arial" pitchFamily="34" charset="0"/>
              </a:rPr>
              <a:t>xeh3ymiz</a:t>
            </a:r>
            <a:r>
              <a:rPr lang="en-US" sz="2400" b="1" dirty="0" smtClean="0">
                <a:latin typeface="ProSyl" pitchFamily="34" charset="0"/>
                <a:cs typeface="Arial" pitchFamily="34" charset="0"/>
              </a:rPr>
              <a:t>: &gt;</a:t>
            </a:r>
            <a:r>
              <a:rPr lang="en-US" sz="2400" b="1" dirty="0" err="1" smtClean="0">
                <a:latin typeface="ProSyl" pitchFamily="34" charset="0"/>
                <a:cs typeface="Arial" pitchFamily="34" charset="0"/>
              </a:rPr>
              <a:t>smJoEp3Jx5</a:t>
            </a:r>
            <a:r>
              <a:rPr lang="en-US" sz="2400" b="1" dirty="0" smtClean="0">
                <a:latin typeface="ProSyl" pitchFamily="34" charset="0"/>
                <a:cs typeface="Arial" pitchFamily="34" charset="0"/>
              </a:rPr>
              <a:t> </a:t>
            </a:r>
            <a:r>
              <a:rPr lang="en-US" sz="2400" b="1" dirty="0" err="1" smtClean="0">
                <a:latin typeface="ProSyl" pitchFamily="34" charset="0"/>
                <a:cs typeface="Arial" pitchFamily="34" charset="0"/>
              </a:rPr>
              <a:t>yK9ostd</a:t>
            </a:r>
            <a:r>
              <a:rPr lang="en-US" sz="2400" b="1" dirty="0" smtClean="0">
                <a:latin typeface="ProSyl" pitchFamily="34" charset="0"/>
                <a:cs typeface="Arial" pitchFamily="34" charset="0"/>
              </a:rPr>
              <a:t>/</a:t>
            </a:r>
            <a:r>
              <a:rPr lang="en-US" sz="2400" b="1" dirty="0" err="1" smtClean="0">
                <a:latin typeface="ProSyl" pitchFamily="34" charset="0"/>
                <a:cs typeface="Arial" pitchFamily="34" charset="0"/>
              </a:rPr>
              <a:t>q5</a:t>
            </a:r>
            <a:endParaRPr lang="en-CA" sz="2400" dirty="0">
              <a:latin typeface="ProSyl" pitchFamily="34" charset="0"/>
            </a:endParaRPr>
          </a:p>
        </p:txBody>
      </p:sp>
    </p:spTree>
    <p:extLst>
      <p:ext uri="{BB962C8B-B14F-4D97-AF65-F5344CB8AC3E}">
        <p14:creationId xmlns:p14="http://schemas.microsoft.com/office/powerpoint/2010/main" val="2539515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228600"/>
            <a:ext cx="7924800" cy="1143000"/>
          </a:xfrm>
        </p:spPr>
        <p:txBody>
          <a:bodyPr>
            <a:noAutofit/>
          </a:bodyPr>
          <a:lstStyle/>
          <a:p>
            <a:r>
              <a:rPr lang="en-US" sz="4000" b="1" dirty="0" smtClean="0">
                <a:solidFill>
                  <a:schemeClr val="tx1"/>
                </a:solidFill>
                <a:latin typeface="ProSyl" pitchFamily="34" charset="0"/>
                <a:cs typeface="Arial" pitchFamily="34" charset="0"/>
              </a:rPr>
              <a:t>~</a:t>
            </a:r>
            <a:r>
              <a:rPr lang="en-US" sz="4000" b="1" dirty="0" err="1" smtClean="0">
                <a:solidFill>
                  <a:schemeClr val="tx1"/>
                </a:solidFill>
                <a:latin typeface="ProSyl" pitchFamily="34" charset="0"/>
                <a:cs typeface="Arial" pitchFamily="34" charset="0"/>
              </a:rPr>
              <a:t>Nnsto3hwis2</a:t>
            </a:r>
            <a:r>
              <a:rPr lang="en-US" sz="4000" b="1" dirty="0" smtClean="0">
                <a:solidFill>
                  <a:schemeClr val="tx1"/>
                </a:solidFill>
                <a:latin typeface="ProSyl" pitchFamily="34" charset="0"/>
                <a:cs typeface="Arial" pitchFamily="34" charset="0"/>
              </a:rPr>
              <a:t> &lt;</a:t>
            </a:r>
            <a:r>
              <a:rPr lang="en-US" sz="4000" b="1" dirty="0" err="1" smtClean="0">
                <a:solidFill>
                  <a:schemeClr val="tx1"/>
                </a:solidFill>
                <a:latin typeface="ProSyl" pitchFamily="34" charset="0"/>
                <a:cs typeface="Arial" pitchFamily="34" charset="0"/>
              </a:rPr>
              <a:t>xeh3ymiz</a:t>
            </a:r>
            <a:r>
              <a:rPr lang="en-US" sz="4000" b="1" dirty="0" smtClean="0">
                <a:solidFill>
                  <a:schemeClr val="tx1"/>
                </a:solidFill>
                <a:latin typeface="ProSyl" pitchFamily="34" charset="0"/>
                <a:cs typeface="Arial" pitchFamily="34" charset="0"/>
              </a:rPr>
              <a:t>:</a:t>
            </a:r>
            <a:br>
              <a:rPr lang="en-US" sz="4000" b="1" dirty="0" smtClean="0">
                <a:solidFill>
                  <a:schemeClr val="tx1"/>
                </a:solidFill>
                <a:latin typeface="ProSyl" pitchFamily="34" charset="0"/>
                <a:cs typeface="Arial" pitchFamily="34" charset="0"/>
              </a:rPr>
            </a:br>
            <a:r>
              <a:rPr lang="en-US" sz="4000" b="1" dirty="0" err="1" smtClean="0">
                <a:latin typeface="ProSyl" pitchFamily="34" charset="0"/>
                <a:cs typeface="Arial" pitchFamily="34" charset="0"/>
              </a:rPr>
              <a:t>Wsiz</a:t>
            </a:r>
            <a:r>
              <a:rPr lang="en-US" sz="4000" b="1" dirty="0" smtClean="0">
                <a:latin typeface="ProSyl" pitchFamily="34" charset="0"/>
                <a:cs typeface="Arial" pitchFamily="34" charset="0"/>
              </a:rPr>
              <a:t> </a:t>
            </a:r>
            <a:r>
              <a:rPr lang="en-US" sz="4000" b="1" dirty="0" err="1" smtClean="0">
                <a:latin typeface="ProSyl" pitchFamily="34" charset="0"/>
                <a:cs typeface="Arial" pitchFamily="34" charset="0"/>
              </a:rPr>
              <a:t>cspn3bs2</a:t>
            </a:r>
            <a:endParaRPr lang="en-US" sz="4000" b="1"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466344" y="1600200"/>
            <a:ext cx="7467600" cy="4525963"/>
          </a:xfrm>
        </p:spPr>
        <p:txBody>
          <a:bodyPr>
            <a:normAutofit/>
          </a:bodyPr>
          <a:lstStyle/>
          <a:p>
            <a:pPr marL="630238" indent="-593725">
              <a:buClr>
                <a:schemeClr val="tx1"/>
              </a:buClr>
              <a:buFont typeface="Wingdings" pitchFamily="2" charset="2"/>
              <a:buChar char="Ø"/>
            </a:pPr>
            <a:r>
              <a:rPr lang="en-US" sz="2400" dirty="0" err="1" smtClean="0">
                <a:latin typeface="ProSyl" pitchFamily="34" charset="0"/>
                <a:cs typeface="Arial" pitchFamily="34" charset="0"/>
              </a:rPr>
              <a:t>vmQ</a:t>
            </a:r>
            <a:r>
              <a:rPr lang="en-US" sz="2400" dirty="0" smtClean="0">
                <a:latin typeface="ProSyl" pitchFamily="34" charset="0"/>
                <a:cs typeface="Arial" pitchFamily="34" charset="0"/>
              </a:rPr>
              <a:t>/5 </a:t>
            </a:r>
            <a:r>
              <a:rPr lang="en-US" sz="2400" dirty="0" err="1" smtClean="0">
                <a:latin typeface="ProSyl" pitchFamily="34" charset="0"/>
                <a:cs typeface="Arial" pitchFamily="34" charset="0"/>
              </a:rPr>
              <a:t>gi</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s?5g5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xu</a:t>
            </a:r>
            <a:r>
              <a:rPr lang="en-US" sz="2400" dirty="0" smtClean="0">
                <a:latin typeface="ProSyl" pitchFamily="34" charset="0"/>
                <a:cs typeface="Arial" pitchFamily="34" charset="0"/>
              </a:rPr>
              <a:t>&lt;</a:t>
            </a:r>
            <a:r>
              <a:rPr lang="en-US" sz="2400" dirty="0" err="1" smtClean="0">
                <a:latin typeface="ProSyl" pitchFamily="34" charset="0"/>
                <a:cs typeface="Arial" pitchFamily="34" charset="0"/>
              </a:rPr>
              <a:t>hi3ni4</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Nnsti4</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cspn3i3u4</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xgD8N3ix3gu4</a:t>
            </a:r>
            <a:r>
              <a:rPr lang="en-US" sz="2400" dirty="0" smtClean="0">
                <a:latin typeface="ProSyl" pitchFamily="34" charset="0"/>
                <a:cs typeface="Arial" pitchFamily="34" charset="0"/>
              </a:rPr>
              <a:t> &gt;</a:t>
            </a:r>
            <a:r>
              <a:rPr lang="en-US" sz="2400" dirty="0" err="1" smtClean="0">
                <a:latin typeface="ProSyl" pitchFamily="34" charset="0"/>
                <a:cs typeface="Arial" pitchFamily="34" charset="0"/>
              </a:rPr>
              <a:t>m8NDl4</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x7ml</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wMc3lt4</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wkw5</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cspm</a:t>
            </a:r>
            <a:r>
              <a:rPr lang="en-US" sz="2400" dirty="0" smtClean="0">
                <a:latin typeface="ProSyl" pitchFamily="34" charset="0"/>
                <a:cs typeface="Arial" pitchFamily="34" charset="0"/>
              </a:rPr>
              <a:t>/</a:t>
            </a:r>
            <a:r>
              <a:rPr lang="en-US" sz="2400" dirty="0" err="1" smtClean="0">
                <a:latin typeface="ProSyl" pitchFamily="34" charset="0"/>
                <a:cs typeface="Arial" pitchFamily="34" charset="0"/>
              </a:rPr>
              <a:t>gcq84iFWsygc4f5</a:t>
            </a:r>
            <a:r>
              <a:rPr lang="en-US" sz="2400" dirty="0" smtClean="0">
                <a:latin typeface="ProSyl" pitchFamily="34" charset="0"/>
                <a:cs typeface="Arial" pitchFamily="34" charset="0"/>
              </a:rPr>
              <a:t> x?]</a:t>
            </a:r>
            <a:r>
              <a:rPr lang="en-US" sz="2400" dirty="0" err="1" smtClean="0">
                <a:latin typeface="ProSyl" pitchFamily="34" charset="0"/>
                <a:cs typeface="Arial" pitchFamily="34" charset="0"/>
              </a:rPr>
              <a:t>bi4</a:t>
            </a:r>
            <a:r>
              <a:rPr lang="en-US" sz="2400" dirty="0" smtClean="0">
                <a:latin typeface="ProSyl" pitchFamily="34" charset="0"/>
                <a:cs typeface="Arial" pitchFamily="34" charset="0"/>
              </a:rPr>
              <a:t> </a:t>
            </a:r>
            <a:r>
              <a:rPr lang="en-US" sz="2400" dirty="0" err="1" smtClean="0">
                <a:latin typeface="ProSyl" pitchFamily="34" charset="0"/>
                <a:cs typeface="Arial" pitchFamily="34" charset="0"/>
              </a:rPr>
              <a:t>cspm3i3u4</a:t>
            </a:r>
            <a:r>
              <a:rPr lang="en-US" sz="2400" dirty="0" smtClean="0">
                <a:latin typeface="ProSyl" pitchFamily="34" charset="0"/>
                <a:cs typeface="Arial" pitchFamily="34" charset="0"/>
              </a:rPr>
              <a:t>.</a:t>
            </a:r>
            <a:endParaRPr lang="en-US" sz="2400" dirty="0">
              <a:latin typeface="ProSyl" pitchFamily="34" charset="0"/>
              <a:cs typeface="Arial" pitchFamily="34" charset="0"/>
            </a:endParaRPr>
          </a:p>
        </p:txBody>
      </p:sp>
      <p:pic>
        <p:nvPicPr>
          <p:cNvPr id="1029" name="Picture 5"/>
          <p:cNvPicPr>
            <a:picLocks noChangeAspect="1" noChangeArrowheads="1"/>
          </p:cNvPicPr>
          <p:nvPr/>
        </p:nvPicPr>
        <p:blipFill rotWithShape="1">
          <a:blip r:embed="rId3" cstate="print"/>
          <a:srcRect l="1061" t="2047" b="2089"/>
          <a:stretch/>
        </p:blipFill>
        <p:spPr bwMode="auto">
          <a:xfrm>
            <a:off x="841248" y="3191256"/>
            <a:ext cx="7388352" cy="3374136"/>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43000"/>
          </a:xfrm>
        </p:spPr>
        <p:txBody>
          <a:bodyPr>
            <a:noAutofit/>
          </a:bodyPr>
          <a:lstStyle/>
          <a:p>
            <a:r>
              <a:rPr lang="en-US" sz="4000" b="1" dirty="0" smtClean="0">
                <a:latin typeface="ProSyl" pitchFamily="34" charset="0"/>
                <a:cs typeface="Arial" pitchFamily="34" charset="0"/>
              </a:rPr>
              <a:t>~</a:t>
            </a:r>
            <a:r>
              <a:rPr lang="en-US" sz="4000" b="1" dirty="0" err="1" smtClean="0">
                <a:latin typeface="ProSyl" pitchFamily="34" charset="0"/>
                <a:cs typeface="Arial" pitchFamily="34" charset="0"/>
              </a:rPr>
              <a:t>Nnsto3hwis2</a:t>
            </a:r>
            <a:r>
              <a:rPr lang="en-US" sz="4000" b="1" dirty="0" smtClean="0">
                <a:latin typeface="ProSyl" pitchFamily="34" charset="0"/>
                <a:cs typeface="Arial" pitchFamily="34" charset="0"/>
              </a:rPr>
              <a:t> &lt;</a:t>
            </a:r>
            <a:r>
              <a:rPr lang="en-US" sz="4000" b="1" dirty="0" err="1" smtClean="0">
                <a:latin typeface="ProSyl" pitchFamily="34" charset="0"/>
                <a:cs typeface="Arial" pitchFamily="34" charset="0"/>
              </a:rPr>
              <a:t>xeh3ymiz</a:t>
            </a:r>
            <a:r>
              <a:rPr lang="en-US" sz="4000" b="1" dirty="0" smtClean="0">
                <a:latin typeface="ProSyl" pitchFamily="34" charset="0"/>
                <a:cs typeface="Arial" pitchFamily="34" charset="0"/>
              </a:rPr>
              <a:t>:</a:t>
            </a:r>
            <a:br>
              <a:rPr lang="en-US" sz="4000" b="1" dirty="0" smtClean="0">
                <a:latin typeface="ProSyl" pitchFamily="34" charset="0"/>
                <a:cs typeface="Arial" pitchFamily="34" charset="0"/>
              </a:rPr>
            </a:br>
            <a:r>
              <a:rPr lang="en-US" sz="4000" b="1" dirty="0" smtClean="0">
                <a:latin typeface="ProSyl" pitchFamily="34" charset="0"/>
                <a:cs typeface="Arial" pitchFamily="34" charset="0"/>
              </a:rPr>
              <a:t>`</a:t>
            </a:r>
            <a:r>
              <a:rPr lang="en-US" sz="4000" b="1" dirty="0" err="1" smtClean="0">
                <a:latin typeface="ProSyl" pitchFamily="34" charset="0"/>
                <a:cs typeface="Arial" pitchFamily="34" charset="0"/>
              </a:rPr>
              <a:t>rNs</a:t>
            </a:r>
            <a:r>
              <a:rPr lang="en-US" sz="4000" b="1" dirty="0" smtClean="0">
                <a:latin typeface="ProSyl" pitchFamily="34" charset="0"/>
                <a:cs typeface="Arial" pitchFamily="34" charset="0"/>
              </a:rPr>
              <a:t>/</a:t>
            </a:r>
            <a:r>
              <a:rPr lang="en-US" sz="4000" b="1" dirty="0" err="1" smtClean="0">
                <a:latin typeface="ProSyl" pitchFamily="34" charset="0"/>
                <a:cs typeface="Arial" pitchFamily="34" charset="0"/>
              </a:rPr>
              <a:t>tA5</a:t>
            </a:r>
            <a:r>
              <a:rPr lang="en-US" sz="4000" b="1" dirty="0" smtClean="0">
                <a:latin typeface="ProSyl" pitchFamily="34" charset="0"/>
                <a:cs typeface="Arial" pitchFamily="34" charset="0"/>
              </a:rPr>
              <a:t> </a:t>
            </a:r>
            <a:r>
              <a:rPr lang="en-US" sz="4000" b="1" dirty="0" err="1" smtClean="0">
                <a:latin typeface="ProSyl" pitchFamily="34" charset="0"/>
                <a:cs typeface="Arial" pitchFamily="34" charset="0"/>
              </a:rPr>
              <a:t>wvJD`t5</a:t>
            </a:r>
            <a:endParaRPr lang="en-US" sz="4000" b="1" dirty="0">
              <a:latin typeface="ProSyl" pitchFamily="34" charset="0"/>
              <a:cs typeface="Arial" pitchFamily="34" charset="0"/>
            </a:endParaRPr>
          </a:p>
        </p:txBody>
      </p:sp>
      <p:sp>
        <p:nvSpPr>
          <p:cNvPr id="2" name="Content Placeholder 1"/>
          <p:cNvSpPr>
            <a:spLocks noGrp="1"/>
          </p:cNvSpPr>
          <p:nvPr>
            <p:ph idx="1"/>
          </p:nvPr>
        </p:nvSpPr>
        <p:spPr>
          <a:xfrm>
            <a:off x="457200" y="1371600"/>
            <a:ext cx="8077200" cy="4525963"/>
          </a:xfrm>
        </p:spPr>
        <p:txBody>
          <a:bodyPr/>
          <a:lstStyle/>
          <a:p>
            <a:pPr marL="630238" indent="-593725">
              <a:buClr>
                <a:schemeClr val="tx1"/>
              </a:buClr>
              <a:buFont typeface="Wingdings" pitchFamily="2" charset="2"/>
              <a:buChar char="Ø"/>
            </a:pPr>
            <a:r>
              <a:rPr lang="en-US" dirty="0" smtClean="0">
                <a:latin typeface="ProSyl" pitchFamily="34" charset="0"/>
                <a:cs typeface="Arial" pitchFamily="34" charset="0"/>
              </a:rPr>
              <a:t>`</a:t>
            </a:r>
            <a:r>
              <a:rPr lang="en-US" dirty="0" err="1" smtClean="0">
                <a:latin typeface="ProSyl" pitchFamily="34" charset="0"/>
                <a:cs typeface="Arial" pitchFamily="34" charset="0"/>
              </a:rPr>
              <a:t>rNs</a:t>
            </a:r>
            <a:r>
              <a:rPr lang="en-US" dirty="0" smtClean="0">
                <a:latin typeface="ProSyl" pitchFamily="34" charset="0"/>
                <a:cs typeface="Arial" pitchFamily="34" charset="0"/>
              </a:rPr>
              <a:t>/</a:t>
            </a:r>
            <a:r>
              <a:rPr lang="en-US" dirty="0" err="1" smtClean="0">
                <a:latin typeface="ProSyl" pitchFamily="34" charset="0"/>
                <a:cs typeface="Arial" pitchFamily="34" charset="0"/>
              </a:rPr>
              <a:t>tA5</a:t>
            </a:r>
            <a:r>
              <a:rPr lang="en-US" dirty="0" smtClean="0">
                <a:latin typeface="ProSyl" pitchFamily="34" charset="0"/>
                <a:cs typeface="Arial" pitchFamily="34" charset="0"/>
              </a:rPr>
              <a:t> </a:t>
            </a:r>
            <a:r>
              <a:rPr lang="en-US" dirty="0" err="1" smtClean="0">
                <a:latin typeface="ProSyl" pitchFamily="34" charset="0"/>
                <a:cs typeface="Arial" pitchFamily="34" charset="0"/>
              </a:rPr>
              <a:t>wvJDtq5</a:t>
            </a:r>
            <a:r>
              <a:rPr lang="en-US" dirty="0" smtClean="0">
                <a:latin typeface="ProSyl" pitchFamily="34" charset="0"/>
                <a:cs typeface="Arial" pitchFamily="34" charset="0"/>
              </a:rPr>
              <a:t> </a:t>
            </a:r>
            <a:r>
              <a:rPr lang="en-US" dirty="0" err="1" smtClean="0">
                <a:latin typeface="ProSyl" pitchFamily="34" charset="0"/>
                <a:cs typeface="Arial" pitchFamily="34" charset="0"/>
              </a:rPr>
              <a:t>WZhx3</a:t>
            </a:r>
            <a:r>
              <a:rPr lang="en-US" dirty="0" smtClean="0">
                <a:latin typeface="ProSyl" pitchFamily="34" charset="0"/>
                <a:cs typeface="Arial" pitchFamily="34" charset="0"/>
              </a:rPr>
              <a:t>&gt;</a:t>
            </a:r>
            <a:r>
              <a:rPr lang="en-US" dirty="0" err="1" smtClean="0">
                <a:latin typeface="ProSyl" pitchFamily="34" charset="0"/>
                <a:cs typeface="Arial" pitchFamily="34" charset="0"/>
              </a:rPr>
              <a:t>g2</a:t>
            </a:r>
            <a:r>
              <a:rPr lang="en-US" dirty="0" smtClean="0">
                <a:latin typeface="ProSyl" pitchFamily="34" charset="0"/>
                <a:cs typeface="Arial" pitchFamily="34" charset="0"/>
              </a:rPr>
              <a:t> </a:t>
            </a:r>
            <a:r>
              <a:rPr lang="en-US" dirty="0" err="1" smtClean="0">
                <a:latin typeface="ProSyl" pitchFamily="34" charset="0"/>
                <a:cs typeface="Arial" pitchFamily="34" charset="0"/>
              </a:rPr>
              <a:t>x7ml</a:t>
            </a:r>
            <a:r>
              <a:rPr lang="en-US" dirty="0" smtClean="0">
                <a:latin typeface="ProSyl" pitchFamily="34" charset="0"/>
                <a:cs typeface="Arial" pitchFamily="34" charset="0"/>
              </a:rPr>
              <a:t> </a:t>
            </a:r>
            <a:r>
              <a:rPr lang="en-US" dirty="0" err="1" smtClean="0">
                <a:latin typeface="ProSyl" pitchFamily="34" charset="0"/>
                <a:cs typeface="Arial" pitchFamily="34" charset="0"/>
              </a:rPr>
              <a:t>xyqb</a:t>
            </a:r>
            <a:r>
              <a:rPr lang="en-US" dirty="0" smtClean="0">
                <a:latin typeface="ProSyl" pitchFamily="34" charset="0"/>
                <a:cs typeface="Arial" pitchFamily="34" charset="0"/>
              </a:rPr>
              <a:t> </a:t>
            </a:r>
            <a:r>
              <a:rPr lang="en-US" dirty="0" err="1" smtClean="0">
                <a:latin typeface="ProSyl" pitchFamily="34" charset="0"/>
                <a:cs typeface="Arial" pitchFamily="34" charset="0"/>
              </a:rPr>
              <a:t>tusJ5</a:t>
            </a:r>
            <a:r>
              <a:rPr lang="en-US" dirty="0" smtClean="0">
                <a:latin typeface="ProSyl" pitchFamily="34" charset="0"/>
                <a:cs typeface="Arial" pitchFamily="34" charset="0"/>
              </a:rPr>
              <a:t> </a:t>
            </a:r>
            <a:r>
              <a:rPr lang="en-US" dirty="0" err="1" smtClean="0">
                <a:latin typeface="ProSyl" pitchFamily="34" charset="0"/>
                <a:cs typeface="Arial" pitchFamily="34" charset="0"/>
              </a:rPr>
              <a:t>vtbs?2S5</a:t>
            </a:r>
            <a:r>
              <a:rPr lang="en-US" dirty="0" smtClean="0">
                <a:latin typeface="ProSyl" pitchFamily="34" charset="0"/>
                <a:cs typeface="Arial" pitchFamily="34" charset="0"/>
              </a:rPr>
              <a:t>.</a:t>
            </a:r>
            <a:endParaRPr lang="en-US" dirty="0" smtClean="0">
              <a:latin typeface="ProSyl" pitchFamily="34" charset="0"/>
              <a:cs typeface="Arial" pitchFamily="34" charset="0"/>
            </a:endParaRPr>
          </a:p>
          <a:p>
            <a:endParaRPr lang="en-US" dirty="0" smtClean="0">
              <a:latin typeface="Arial" pitchFamily="34" charset="0"/>
              <a:cs typeface="Arial" pitchFamily="34" charset="0"/>
            </a:endParaRPr>
          </a:p>
          <a:p>
            <a:pPr marL="36576" indent="0">
              <a:buNone/>
            </a:pPr>
            <a:endParaRPr lang="en-US" dirty="0">
              <a:latin typeface="Arial" pitchFamily="34" charset="0"/>
              <a:cs typeface="Arial" pitchFamily="34" charset="0"/>
            </a:endParaRPr>
          </a:p>
        </p:txBody>
      </p:sp>
      <p:pic>
        <p:nvPicPr>
          <p:cNvPr id="4101" name="Picture 5"/>
          <p:cNvPicPr>
            <a:picLocks noChangeAspect="1" noChangeArrowheads="1"/>
          </p:cNvPicPr>
          <p:nvPr/>
        </p:nvPicPr>
        <p:blipFill rotWithShape="1">
          <a:blip r:embed="rId3" cstate="print"/>
          <a:srcRect l="1369" t="1716" r="1043" b="2061"/>
          <a:stretch/>
        </p:blipFill>
        <p:spPr bwMode="auto">
          <a:xfrm>
            <a:off x="1139057" y="2660905"/>
            <a:ext cx="6739128" cy="3931920"/>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0525" y="76200"/>
            <a:ext cx="8001000" cy="1143000"/>
          </a:xfrm>
        </p:spPr>
        <p:txBody>
          <a:bodyPr>
            <a:noAutofit/>
          </a:bodyPr>
          <a:lstStyle/>
          <a:p>
            <a:r>
              <a:rPr lang="en-US" sz="4000" b="1" dirty="0" smtClean="0">
                <a:solidFill>
                  <a:schemeClr val="tx1"/>
                </a:solidFill>
                <a:latin typeface="ProSyl" pitchFamily="34" charset="0"/>
                <a:cs typeface="Arial" pitchFamily="34" charset="0"/>
              </a:rPr>
              <a:t>~</a:t>
            </a:r>
            <a:r>
              <a:rPr lang="en-US" sz="4000" b="1" dirty="0" err="1" smtClean="0">
                <a:latin typeface="ProSyl" pitchFamily="34" charset="0"/>
                <a:cs typeface="Arial" pitchFamily="34" charset="0"/>
              </a:rPr>
              <a:t>Nnsto3hwis2</a:t>
            </a:r>
            <a:r>
              <a:rPr lang="en-US" sz="4000" b="1" dirty="0" smtClean="0">
                <a:latin typeface="ProSyl" pitchFamily="34" charset="0"/>
                <a:cs typeface="Arial" pitchFamily="34" charset="0"/>
              </a:rPr>
              <a:t> &lt;</a:t>
            </a:r>
            <a:r>
              <a:rPr lang="en-US" sz="4000" b="1" dirty="0" err="1" smtClean="0">
                <a:latin typeface="ProSyl" pitchFamily="34" charset="0"/>
                <a:cs typeface="Arial" pitchFamily="34" charset="0"/>
              </a:rPr>
              <a:t>xeh3ymiz</a:t>
            </a:r>
            <a:r>
              <a:rPr lang="en-US" sz="4000" b="1" dirty="0" smtClean="0">
                <a:latin typeface="ProSyl" pitchFamily="34" charset="0"/>
                <a:cs typeface="Arial" pitchFamily="34" charset="0"/>
              </a:rPr>
              <a:t>:</a:t>
            </a:r>
            <a:br>
              <a:rPr lang="en-US" sz="4000" b="1" dirty="0" smtClean="0">
                <a:latin typeface="ProSyl" pitchFamily="34" charset="0"/>
                <a:cs typeface="Arial" pitchFamily="34" charset="0"/>
              </a:rPr>
            </a:br>
            <a:r>
              <a:rPr lang="en-US" sz="4000" b="1" dirty="0" err="1" smtClean="0">
                <a:latin typeface="ProSyl" pitchFamily="34" charset="0"/>
                <a:cs typeface="Arial" pitchFamily="34" charset="0"/>
              </a:rPr>
              <a:t>gn3</a:t>
            </a:r>
            <a:r>
              <a:rPr lang="en-US" sz="4000" b="1" dirty="0" smtClean="0">
                <a:latin typeface="ProSyl" pitchFamily="34" charset="0"/>
                <a:cs typeface="Arial" pitchFamily="34" charset="0"/>
              </a:rPr>
              <a:t>=</a:t>
            </a:r>
            <a:r>
              <a:rPr lang="en-US" sz="4000" b="1" dirty="0" err="1" smtClean="0">
                <a:latin typeface="ProSyl" pitchFamily="34" charset="0"/>
                <a:cs typeface="Arial" pitchFamily="34" charset="0"/>
              </a:rPr>
              <a:t>cChx3i6</a:t>
            </a:r>
            <a:r>
              <a:rPr lang="en-US" sz="4000" b="1" dirty="0" smtClean="0">
                <a:latin typeface="ProSyl" pitchFamily="34" charset="0"/>
                <a:cs typeface="Arial" pitchFamily="34" charset="0"/>
              </a:rPr>
              <a:t> </a:t>
            </a:r>
            <a:r>
              <a:rPr lang="en-US" sz="4000" b="1" dirty="0" err="1" smtClean="0">
                <a:latin typeface="ProSyl" pitchFamily="34" charset="0"/>
                <a:cs typeface="Arial" pitchFamily="34" charset="0"/>
              </a:rPr>
              <a:t>x7ml</a:t>
            </a:r>
            <a:r>
              <a:rPr lang="en-US" sz="4000" b="1" dirty="0" smtClean="0">
                <a:latin typeface="ProSyl" pitchFamily="34" charset="0"/>
                <a:cs typeface="Arial" pitchFamily="34" charset="0"/>
              </a:rPr>
              <a:t> </a:t>
            </a:r>
            <a:r>
              <a:rPr lang="en-US" sz="4000" b="1" dirty="0" err="1" smtClean="0">
                <a:latin typeface="ProSyl" pitchFamily="34" charset="0"/>
                <a:cs typeface="Arial" pitchFamily="34" charset="0"/>
              </a:rPr>
              <a:t>si4</a:t>
            </a:r>
            <a:r>
              <a:rPr lang="en-US" sz="4000" b="1" dirty="0" smtClean="0">
                <a:latin typeface="ProSyl" pitchFamily="34" charset="0"/>
                <a:cs typeface="Arial" pitchFamily="34" charset="0"/>
              </a:rPr>
              <a:t>&gt;</a:t>
            </a:r>
            <a:r>
              <a:rPr lang="en-US" sz="4000" b="1" dirty="0" err="1" smtClean="0">
                <a:latin typeface="ProSyl" pitchFamily="34" charset="0"/>
                <a:cs typeface="Arial" pitchFamily="34" charset="0"/>
              </a:rPr>
              <a:t>vos3i6</a:t>
            </a:r>
            <a:endParaRPr lang="en-US" sz="4000" b="1" dirty="0">
              <a:solidFill>
                <a:schemeClr val="tx1"/>
              </a:solidFill>
              <a:latin typeface="ProSyl" pitchFamily="34" charset="0"/>
              <a:cs typeface="Arial" pitchFamily="34" charset="0"/>
            </a:endParaRPr>
          </a:p>
        </p:txBody>
      </p:sp>
      <p:sp>
        <p:nvSpPr>
          <p:cNvPr id="2" name="Content Placeholder 1"/>
          <p:cNvSpPr>
            <a:spLocks noGrp="1"/>
          </p:cNvSpPr>
          <p:nvPr>
            <p:ph idx="1"/>
          </p:nvPr>
        </p:nvSpPr>
        <p:spPr>
          <a:xfrm>
            <a:off x="236220" y="1524000"/>
            <a:ext cx="8677656" cy="1752600"/>
          </a:xfrm>
        </p:spPr>
        <p:txBody>
          <a:bodyPr>
            <a:normAutofit/>
          </a:bodyPr>
          <a:lstStyle/>
          <a:p>
            <a:pPr marL="630238" indent="-593725">
              <a:buClr>
                <a:schemeClr val="tx1"/>
              </a:buClr>
              <a:buFont typeface="Wingdings" pitchFamily="2" charset="2"/>
              <a:buChar char="Ø"/>
            </a:pPr>
            <a:r>
              <a:rPr lang="en-US" sz="2500" dirty="0" err="1" smtClean="0">
                <a:latin typeface="ProSyl" pitchFamily="34" charset="0"/>
              </a:rPr>
              <a:t>WZhx3g5</a:t>
            </a:r>
            <a:r>
              <a:rPr lang="en-US" sz="2500" dirty="0" smtClean="0">
                <a:latin typeface="ProSyl" pitchFamily="34" charset="0"/>
              </a:rPr>
              <a:t> </a:t>
            </a:r>
            <a:r>
              <a:rPr lang="en-US" sz="2500" dirty="0" err="1" smtClean="0">
                <a:latin typeface="ProSyl" pitchFamily="34" charset="0"/>
              </a:rPr>
              <a:t>giyQx~o5</a:t>
            </a:r>
            <a:r>
              <a:rPr lang="en-US" sz="2500" dirty="0" smtClean="0">
                <a:latin typeface="ProSyl" pitchFamily="34" charset="0"/>
              </a:rPr>
              <a:t> </a:t>
            </a:r>
            <a:r>
              <a:rPr lang="en-US" sz="2500" dirty="0" err="1" smtClean="0">
                <a:latin typeface="ProSyl" pitchFamily="34" charset="0"/>
              </a:rPr>
              <a:t>tt6vi4</a:t>
            </a:r>
            <a:r>
              <a:rPr lang="en-US" sz="2500" dirty="0" smtClean="0">
                <a:latin typeface="ProSyl" pitchFamily="34" charset="0"/>
              </a:rPr>
              <a:t> </a:t>
            </a:r>
            <a:r>
              <a:rPr lang="en-US" sz="2500" dirty="0" err="1" smtClean="0">
                <a:latin typeface="ProSyl" pitchFamily="34" charset="0"/>
              </a:rPr>
              <a:t>wvJ3gDti4</a:t>
            </a:r>
            <a:r>
              <a:rPr lang="en-US" sz="2500" dirty="0" smtClean="0">
                <a:latin typeface="ProSyl" pitchFamily="34" charset="0"/>
              </a:rPr>
              <a:t> </a:t>
            </a:r>
            <a:r>
              <a:rPr lang="en-US" sz="2500" dirty="0" err="1" smtClean="0">
                <a:latin typeface="ProSyl" pitchFamily="34" charset="0"/>
              </a:rPr>
              <a:t>kNo8i4</a:t>
            </a:r>
            <a:r>
              <a:rPr lang="en-US" sz="2500" dirty="0" smtClean="0">
                <a:latin typeface="ProSyl" pitchFamily="34" charset="0"/>
              </a:rPr>
              <a:t> s}?~</a:t>
            </a:r>
            <a:r>
              <a:rPr lang="en-US" sz="2500" dirty="0" err="1" smtClean="0">
                <a:latin typeface="ProSyl" pitchFamily="34" charset="0"/>
              </a:rPr>
              <a:t>l8~i5</a:t>
            </a:r>
            <a:r>
              <a:rPr lang="en-US" sz="2500" dirty="0" smtClean="0">
                <a:latin typeface="ProSyl" pitchFamily="34" charset="0"/>
              </a:rPr>
              <a:t> </a:t>
            </a:r>
            <a:r>
              <a:rPr lang="en-US" sz="2500" dirty="0" err="1" smtClean="0">
                <a:latin typeface="ProSyl" pitchFamily="34" charset="0"/>
              </a:rPr>
              <a:t>xM4vwlt4</a:t>
            </a:r>
            <a:r>
              <a:rPr lang="en-US" sz="2500" dirty="0" smtClean="0">
                <a:latin typeface="ProSyl" pitchFamily="34" charset="0"/>
              </a:rPr>
              <a:t> </a:t>
            </a:r>
            <a:r>
              <a:rPr lang="en-US" sz="2500" dirty="0" err="1" smtClean="0">
                <a:latin typeface="ProSyl" pitchFamily="34" charset="0"/>
              </a:rPr>
              <a:t>x4hD3gt4</a:t>
            </a:r>
            <a:r>
              <a:rPr lang="en-US" sz="2500" dirty="0" smtClean="0">
                <a:latin typeface="ProSyl" pitchFamily="34" charset="0"/>
              </a:rPr>
              <a:t> </a:t>
            </a:r>
            <a:r>
              <a:rPr lang="en-US" sz="2500" dirty="0" err="1" smtClean="0">
                <a:latin typeface="ProSyl" pitchFamily="34" charset="0"/>
              </a:rPr>
              <a:t>gn3</a:t>
            </a:r>
            <a:r>
              <a:rPr lang="en-US" sz="2500" dirty="0" smtClean="0">
                <a:latin typeface="ProSyl" pitchFamily="34" charset="0"/>
              </a:rPr>
              <a:t>=</a:t>
            </a:r>
            <a:r>
              <a:rPr lang="en-US" sz="2500" dirty="0" err="1" smtClean="0">
                <a:latin typeface="ProSyl" pitchFamily="34" charset="0"/>
              </a:rPr>
              <a:t>cCx3iExu4</a:t>
            </a:r>
            <a:r>
              <a:rPr lang="en-US" sz="2500" dirty="0" smtClean="0">
                <a:latin typeface="ProSyl" pitchFamily="34" charset="0"/>
              </a:rPr>
              <a:t> </a:t>
            </a:r>
            <a:r>
              <a:rPr lang="en-US" sz="2500" dirty="0" err="1" smtClean="0">
                <a:latin typeface="ProSyl" pitchFamily="34" charset="0"/>
              </a:rPr>
              <a:t>g5yCstu8i</a:t>
            </a:r>
            <a:r>
              <a:rPr lang="en-US" sz="2500" dirty="0" smtClean="0">
                <a:latin typeface="ProSyl" pitchFamily="34" charset="0"/>
              </a:rPr>
              <a:t>.</a:t>
            </a:r>
            <a:endParaRPr lang="en-US" sz="2500" dirty="0" smtClean="0">
              <a:latin typeface="ProSyl" pitchFamily="34" charset="0"/>
            </a:endParaRPr>
          </a:p>
        </p:txBody>
      </p:sp>
      <p:pic>
        <p:nvPicPr>
          <p:cNvPr id="3077" name="Picture 5"/>
          <p:cNvPicPr>
            <a:picLocks noChangeAspect="1" noChangeArrowheads="1"/>
          </p:cNvPicPr>
          <p:nvPr/>
        </p:nvPicPr>
        <p:blipFill rotWithShape="1">
          <a:blip r:embed="rId3" cstate="print"/>
          <a:srcRect l="1031" t="2268" b="2256"/>
          <a:stretch/>
        </p:blipFill>
        <p:spPr bwMode="auto">
          <a:xfrm>
            <a:off x="990600" y="3200400"/>
            <a:ext cx="6559296" cy="3252543"/>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350D0C87861444C972787350CD36A65" ma:contentTypeVersion="0" ma:contentTypeDescription="Create a new document." ma:contentTypeScope="" ma:versionID="9ae47583f000c01e425ca4f11577bd28">
  <xsd:schema xmlns:xsd="http://www.w3.org/2001/XMLSchema" xmlns:p="http://schemas.microsoft.com/office/2006/metadata/properties" targetNamespace="http://schemas.microsoft.com/office/2006/metadata/properties" ma:root="true" ma:fieldsID="30310b081931c62db609ad477a9dedc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B843879-2034-4468-973A-728ED395978E}">
  <ds:schemaRefs>
    <ds:schemaRef ds:uri="http://purl.org/dc/dcmitype/"/>
    <ds:schemaRef ds:uri="http://schemas.microsoft.com/office/2006/metadata/properties"/>
    <ds:schemaRef ds:uri="http://purl.org/dc/terms/"/>
    <ds:schemaRef ds:uri="http://schemas.openxmlformats.org/package/2006/metadata/core-properties"/>
    <ds:schemaRef ds:uri="http://www.w3.org/XML/1998/namespace"/>
    <ds:schemaRef ds:uri="http://schemas.microsoft.com/office/2006/documentManagement/types"/>
    <ds:schemaRef ds:uri="http://purl.org/dc/elements/1.1/"/>
  </ds:schemaRefs>
</ds:datastoreItem>
</file>

<file path=customXml/itemProps2.xml><?xml version="1.0" encoding="utf-8"?>
<ds:datastoreItem xmlns:ds="http://schemas.openxmlformats.org/officeDocument/2006/customXml" ds:itemID="{AD49569E-0F4C-475A-A9F4-7208A136DFA0}">
  <ds:schemaRefs>
    <ds:schemaRef ds:uri="http://schemas.microsoft.com/sharepoint/v3/contenttype/forms"/>
  </ds:schemaRefs>
</ds:datastoreItem>
</file>

<file path=customXml/itemProps3.xml><?xml version="1.0" encoding="utf-8"?>
<ds:datastoreItem xmlns:ds="http://schemas.openxmlformats.org/officeDocument/2006/customXml" ds:itemID="{20720B02-39D5-4891-8A5F-61BD5913C9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Technic</Template>
  <TotalTime>4766</TotalTime>
  <Words>2264</Words>
  <Application>Microsoft Office PowerPoint</Application>
  <PresentationFormat>On-screen Show (4:3)</PresentationFormat>
  <Paragraphs>260</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Technic</vt:lpstr>
      <vt:lpstr>kNK5u &gt;smJ3i4 cspnDt5n5 XXb5 x7ml kNK5u &gt;sJ3i4 cspn3i3j5  `rNs/c4vwA`t5</vt:lpstr>
      <vt:lpstr>kNK5u &gt;smJ3i4 cspnDt5n5 XXb5  x7ml kNK5u &gt;smJ3i4 cspn3i3j5 `rNs/c4vwA`t5</vt:lpstr>
      <vt:lpstr>kNK5u &gt;smJ3i4 cspnDt5n5 XXb5</vt:lpstr>
      <vt:lpstr>WZhx3li vmAysJ5</vt:lpstr>
      <vt:lpstr>~Nnsto3hwis2 &lt;xe5ymiz: &gt;smJoEp3Jx5 x7ml x=5g3ymJ5 yK9ostd/q5</vt:lpstr>
      <vt:lpstr>PowerPoint Presentation</vt:lpstr>
      <vt:lpstr>~Nnsto3hwis2 &lt;xeh3ymiz: Wsiz cspn3bs2</vt:lpstr>
      <vt:lpstr>~Nnsto3hwis2 &lt;xeh3ymiz: `rNs/tA5 wvJD`t5</vt:lpstr>
      <vt:lpstr>~Nnsto3hwis2 &lt;xeh3ymiz: gn3=cChx3i6 x7ml si4&gt;vos3i6</vt:lpstr>
      <vt:lpstr>~Nnsto3hwis2 &lt;xeh3ymiz: wM8zw/D`t5</vt:lpstr>
      <vt:lpstr>`rNs/c4vwA`t5 r9oq5 x7ml WcbsA8N3i6</vt:lpstr>
      <vt:lpstr>`rNs/c4vwA`t5 r9oq5 x7ml WcbsA8N3i6</vt:lpstr>
      <vt:lpstr>`rNs/c4vwA`t5 r9oq5 x7ml WcbsA8N3i6: x[`CAZn8k5 `rNs/c4vwA`t5</vt:lpstr>
      <vt:lpstr>`rNs/c4vwA`t5 r9oq5 x7ml WcbsA8N3i6: yK3zA5 `rNs/c4vwA`t5</vt:lpstr>
      <vt:lpstr>gn3t5yA`t5 `rNs/c4vwi3j5 whmosDti4</vt:lpstr>
      <vt:lpstr>kNK5u &gt;smJ3i4 cspn3i3j5  `rNs/c4vwA`t5</vt:lpstr>
      <vt:lpstr>kNK5u &gt;smJ3i4 cspn3i3j5  `rNs/c4vwA`t5</vt:lpstr>
      <vt:lpstr>kNK5u &gt;smJ3i4 cspn3i3j5  `rNs/c4vwA`t5</vt:lpstr>
      <vt:lpstr>~Nnsto3hwis2 &lt;xeh3ymiz</vt:lpstr>
      <vt:lpstr>xW6f`t5 F scsy5n5V</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PowerPoint-GN presenation-NWRT</dc:title>
  <dc:creator>aschneidmiller</dc:creator>
  <cp:lastModifiedBy>eamagoalik</cp:lastModifiedBy>
  <cp:revision>362</cp:revision>
  <cp:lastPrinted>2012-10-23T17:18:14Z</cp:lastPrinted>
  <dcterms:created xsi:type="dcterms:W3CDTF">2010-08-17T15:42:31Z</dcterms:created>
  <dcterms:modified xsi:type="dcterms:W3CDTF">2013-03-06T19:33:10Z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0x0101008350D0C87861444C972787350CD36A65</vt:lpwstr>
  </property>
  <property fmtid="{D5CDD505-2E9C-101B-9397-08002B2CF9AE}" pid="3" name="Meeting ID">
    <vt:lpwstr>INT 034</vt:lpwstr>
  </property>
  <property fmtid="{D5CDD505-2E9C-101B-9397-08002B2CF9AE}" pid="4" name="DocType">
    <vt:lpwstr>Briefing Note</vt:lpwstr>
  </property>
  <property fmtid="{D5CDD505-2E9C-101B-9397-08002B2CF9AE}" pid="5" name="Meeting">
    <vt:lpwstr>In-Camera-Internal</vt:lpwstr>
  </property>
</Properties>
</file>